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3.xml" ContentType="application/vnd.openxmlformats-officedocument.presentationml.notesSlide+xml"/>
  <Override PartName="/ppt/ink/ink13.xml" ContentType="application/inkml+xml"/>
  <Override PartName="/ppt/ink/ink14.xml" ContentType="application/inkml+xml"/>
  <Override PartName="/ppt/notesSlides/notesSlide4.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2"/>
  </p:notesMasterIdLst>
  <p:handoutMasterIdLst>
    <p:handoutMasterId r:id="rId133"/>
  </p:handoutMasterIdLst>
  <p:sldIdLst>
    <p:sldId id="294" r:id="rId2"/>
    <p:sldId id="295" r:id="rId3"/>
    <p:sldId id="296" r:id="rId4"/>
    <p:sldId id="332" r:id="rId5"/>
    <p:sldId id="333" r:id="rId6"/>
    <p:sldId id="334" r:id="rId7"/>
    <p:sldId id="410" r:id="rId8"/>
    <p:sldId id="335" r:id="rId9"/>
    <p:sldId id="336" r:id="rId10"/>
    <p:sldId id="337" r:id="rId11"/>
    <p:sldId id="338" r:id="rId12"/>
    <p:sldId id="342" r:id="rId13"/>
    <p:sldId id="339" r:id="rId14"/>
    <p:sldId id="340" r:id="rId15"/>
    <p:sldId id="341" r:id="rId16"/>
    <p:sldId id="343" r:id="rId17"/>
    <p:sldId id="344" r:id="rId18"/>
    <p:sldId id="345" r:id="rId19"/>
    <p:sldId id="349" r:id="rId20"/>
    <p:sldId id="350" r:id="rId21"/>
    <p:sldId id="351" r:id="rId22"/>
    <p:sldId id="352" r:id="rId23"/>
    <p:sldId id="353" r:id="rId24"/>
    <p:sldId id="354" r:id="rId25"/>
    <p:sldId id="355" r:id="rId26"/>
    <p:sldId id="356" r:id="rId27"/>
    <p:sldId id="357" r:id="rId28"/>
    <p:sldId id="359" r:id="rId29"/>
    <p:sldId id="358" r:id="rId30"/>
    <p:sldId id="360" r:id="rId31"/>
    <p:sldId id="257" r:id="rId32"/>
    <p:sldId id="258" r:id="rId33"/>
    <p:sldId id="282" r:id="rId34"/>
    <p:sldId id="259" r:id="rId35"/>
    <p:sldId id="260" r:id="rId36"/>
    <p:sldId id="261" r:id="rId37"/>
    <p:sldId id="262" r:id="rId38"/>
    <p:sldId id="263" r:id="rId39"/>
    <p:sldId id="267" r:id="rId40"/>
    <p:sldId id="361" r:id="rId41"/>
    <p:sldId id="362" r:id="rId42"/>
    <p:sldId id="392" r:id="rId43"/>
    <p:sldId id="393" r:id="rId44"/>
    <p:sldId id="394" r:id="rId45"/>
    <p:sldId id="395" r:id="rId46"/>
    <p:sldId id="270" r:id="rId47"/>
    <p:sldId id="271" r:id="rId48"/>
    <p:sldId id="272" r:id="rId49"/>
    <p:sldId id="273" r:id="rId50"/>
    <p:sldId id="291" r:id="rId51"/>
    <p:sldId id="290" r:id="rId52"/>
    <p:sldId id="274" r:id="rId53"/>
    <p:sldId id="286" r:id="rId54"/>
    <p:sldId id="275" r:id="rId55"/>
    <p:sldId id="287" r:id="rId56"/>
    <p:sldId id="276" r:id="rId57"/>
    <p:sldId id="277" r:id="rId58"/>
    <p:sldId id="278" r:id="rId59"/>
    <p:sldId id="279" r:id="rId60"/>
    <p:sldId id="280" r:id="rId61"/>
    <p:sldId id="293" r:id="rId62"/>
    <p:sldId id="292" r:id="rId63"/>
    <p:sldId id="297" r:id="rId64"/>
    <p:sldId id="298" r:id="rId65"/>
    <p:sldId id="299" r:id="rId66"/>
    <p:sldId id="300" r:id="rId67"/>
    <p:sldId id="301" r:id="rId68"/>
    <p:sldId id="396" r:id="rId69"/>
    <p:sldId id="397" r:id="rId70"/>
    <p:sldId id="398" r:id="rId71"/>
    <p:sldId id="302" r:id="rId72"/>
    <p:sldId id="303" r:id="rId73"/>
    <p:sldId id="384" r:id="rId74"/>
    <p:sldId id="385" r:id="rId75"/>
    <p:sldId id="400" r:id="rId76"/>
    <p:sldId id="401" r:id="rId77"/>
    <p:sldId id="402" r:id="rId78"/>
    <p:sldId id="386" r:id="rId79"/>
    <p:sldId id="387" r:id="rId80"/>
    <p:sldId id="388" r:id="rId81"/>
    <p:sldId id="389" r:id="rId82"/>
    <p:sldId id="390" r:id="rId83"/>
    <p:sldId id="391" r:id="rId84"/>
    <p:sldId id="304" r:id="rId85"/>
    <p:sldId id="313" r:id="rId86"/>
    <p:sldId id="314" r:id="rId87"/>
    <p:sldId id="315" r:id="rId88"/>
    <p:sldId id="405" r:id="rId89"/>
    <p:sldId id="404" r:id="rId90"/>
    <p:sldId id="316" r:id="rId91"/>
    <p:sldId id="317" r:id="rId92"/>
    <p:sldId id="318" r:id="rId93"/>
    <p:sldId id="403" r:id="rId94"/>
    <p:sldId id="363" r:id="rId95"/>
    <p:sldId id="364" r:id="rId96"/>
    <p:sldId id="365" r:id="rId97"/>
    <p:sldId id="366" r:id="rId98"/>
    <p:sldId id="367" r:id="rId99"/>
    <p:sldId id="399" r:id="rId100"/>
    <p:sldId id="368" r:id="rId101"/>
    <p:sldId id="369" r:id="rId102"/>
    <p:sldId id="370" r:id="rId103"/>
    <p:sldId id="371" r:id="rId104"/>
    <p:sldId id="372" r:id="rId105"/>
    <p:sldId id="373" r:id="rId106"/>
    <p:sldId id="374" r:id="rId107"/>
    <p:sldId id="375" r:id="rId108"/>
    <p:sldId id="376" r:id="rId109"/>
    <p:sldId id="408" r:id="rId110"/>
    <p:sldId id="406" r:id="rId111"/>
    <p:sldId id="377" r:id="rId112"/>
    <p:sldId id="378" r:id="rId113"/>
    <p:sldId id="379" r:id="rId114"/>
    <p:sldId id="380" r:id="rId115"/>
    <p:sldId id="409" r:id="rId116"/>
    <p:sldId id="382" r:id="rId117"/>
    <p:sldId id="383" r:id="rId118"/>
    <p:sldId id="319" r:id="rId119"/>
    <p:sldId id="320" r:id="rId120"/>
    <p:sldId id="321" r:id="rId121"/>
    <p:sldId id="322" r:id="rId122"/>
    <p:sldId id="323" r:id="rId123"/>
    <p:sldId id="324" r:id="rId124"/>
    <p:sldId id="325" r:id="rId125"/>
    <p:sldId id="326" r:id="rId126"/>
    <p:sldId id="327" r:id="rId127"/>
    <p:sldId id="328" r:id="rId128"/>
    <p:sldId id="329" r:id="rId129"/>
    <p:sldId id="330" r:id="rId130"/>
    <p:sldId id="331" r:id="rId1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AA8267-000B-43F4-AB80-AA74E699016E}" type="datetimeFigureOut">
              <a:rPr lang="en-US" smtClean="0"/>
              <a:t>9/12/2022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24785E-14FB-4E92-9C71-ADDF9CB2634E}" type="slidenum">
              <a:rPr lang="en-US" smtClean="0"/>
              <a:t>‹#›</a:t>
            </a:fld>
            <a:endParaRPr lang="en-US"/>
          </a:p>
        </p:txBody>
      </p:sp>
    </p:spTree>
    <p:extLst>
      <p:ext uri="{BB962C8B-B14F-4D97-AF65-F5344CB8AC3E}">
        <p14:creationId xmlns:p14="http://schemas.microsoft.com/office/powerpoint/2010/main" val="3565051785"/>
      </p:ext>
    </p:extLst>
  </p:cSld>
  <p:clrMap bg1="lt1" tx1="dk1" bg2="lt2" tx2="dk2" accent1="accent1" accent2="accent2" accent3="accent3" accent4="accent4" accent5="accent5" accent6="accent6" hlink="hlink" folHlink="folHlink"/>
  <p:hf ftr="0" dt="0"/>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1-02T13:06:04.956"/>
    </inkml:context>
    <inkml:brush xml:id="br0">
      <inkml:brushProperty name="width" value="0.05292" units="cm"/>
      <inkml:brushProperty name="height" value="0.05292" units="cm"/>
      <inkml:brushProperty name="color" value="#FF0000"/>
    </inkml:brush>
  </inkml:definitions>
  <inkml:trace contextRef="#ctx0" brushRef="#br0">22225 8161,'0'25,"0"-1,25 76,25-1,-25-25,-25-24,0 24,24-24,-24-25,0-1,25 26,-25 0,0-26,0 26,0 0,0-26,0 26,25 0,0 24,-25-49,0 0,0 0,0-1,25-24,-1 0,1 0,25 0,-25-24,24-1,1 0,49 0,-25-24,-24 24,49 0,1-25,-1 1,25-1,0 0,0 26,-50 24,1-25,-26 25,-24-25,25 25,-26 0,1 0,0 0</inkml:trace>
  <inkml:trace contextRef="#ctx0" brushRef="#br0" timeOffset="1596.1299">22721 8161,'0'25,"0"-1,0 26,0-25,0 0,0-1,25-24,-25 25,0 0,0 0,0 0</inkml:trace>
  <inkml:trace contextRef="#ctx0" brushRef="#br0" timeOffset="3809.7023">23019 8136,'0'-25,"0"0,0 1,25 24,-25-25,25 0,0 0,-25 0,49 25,-24-25,0 1,0 24,-1-25,26 25,-25 0,0 0,-25 49,0-24,0 0,0 0,0 0,0 24,0-24,0 0,-25 0,0 0,0-25,25 24,-25-24,1 0,48 0,26 0,0-24,-26-1,26 25,-50-25,25 25,0 0,-1 0,1 0,0 0,0 0,0 0,-25 25,0 0,0-1,0 26,0-25,0 0,0 24,-25-24,0 0,0 0,0-1,1 1,-1-25,-25 25,25 0,1-25,-1 0,0 0,0 0</inkml:trace>
  <inkml:trace contextRef="#ctx0" brushRef="#br0" timeOffset="8716.0582">21481 8706,'25'0,"0"0,-25-24,25 24,-1 0,1 0,0 0,0-25,0 25,-1 0,1 0,0 0,0 0,-25 25,0-1,0 1,0 0,0 0,0 0,0-1,0 1,0 0,-25 0,25 0,-25-25,25 24,-25-24,25 25,0 0,-24-25,-1 0,25 25,-25-25,25 25,25-25,0 0,-1 0,1-25,0 0,25 25,-50-25,24 25,1 0,0 0,-25-25,25 25,24-24,-24 24,0-25,0 25,0 0</inkml:trace>
  <inkml:trace contextRef="#ctx0" brushRef="#br0" timeOffset="11542.5833">23168 9401,'0'25,"0"0,0-1,0 1,-25-25,25 25,0 0,-25 0,25-1,-24-24,24 25,0 0,0 0,-25-25,25 25,0-1,0 1,-25 0,25 0,0 0,0-1,0 1,0 0,0 0,0 0,0-1,25-24,0 0,-1 25,1-25,0 0,0 0,0 25,-1-25,1 0,0 0,0 0,0 0,-1 0,1 0,0 0,0 0,0 0,-25-25,0 0,0 1,0-1,-25 25,25-25,-25 25,0 0,0-25,1 25,-1 0,0 0,0 0,0 0,1 0,-1 0,0 0</inkml:trace>
  <inkml:trace contextRef="#ctx0" brushRef="#br0" timeOffset="13058.9857">23590 9723,'24'0,"1"0,0 0,0-24,0-1,-1 25,26-50,-25 25,0 25,-1 0,-24-24,25 24,-198 99</inkml:trace>
  <inkml:trace contextRef="#ctx0" brushRef="#br0" timeOffset="14760.1112">24334 8954,'0'25,"0"0,0 0,0 0,0 24,0-24,25 0,-25 0,0 0,0-1,24-24,-24 25,0 0,25 0,-25 0,25-25</inkml:trace>
  <inkml:trace contextRef="#ctx0" brushRef="#br0">22449 9227,'0'25,"0"25,0-25,0-1,0 1,0 0,0 25,0-26,24 1,-24 25,25-25,-25-1,0 26,0-25,25-25,-25 49,25-24,-25 0,0 0,25 0,-25-1,24-24,-24 25,25 0,-25 0,0 0,25-1,-25 1,25 0,-25 0,0 0,25 0,-25-1,0 1,24-25,-24 25,0 0,25-25,-25 25,25-25,-25 24,0 1,0 0,25 0,-25 0,0-1,0 1,25-25,-25 25,0 0,0 0,0-1,24-24,-24 0,422 0,-372-24,-1-26,26 25,-1 25,-49-25,25-24,-1 49,1-25,-25 0,-1 25,26-25,0 1,-1-1,1 25,-50-25,25 25,-1 0</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1-02T13:58:27.180"/>
    </inkml:context>
    <inkml:brush xml:id="br0">
      <inkml:brushProperty name="width" value="0.05292" units="cm"/>
      <inkml:brushProperty name="height" value="0.05292" units="cm"/>
      <inkml:brushProperty name="color" value="#FF0000"/>
    </inkml:brush>
  </inkml:definitions>
  <inkml:trace contextRef="#ctx0" brushRef="#br0">14362 10790</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1-13T07:55:15.094"/>
    </inkml:context>
    <inkml:brush xml:id="br0">
      <inkml:brushProperty name="width" value="0.05292" units="cm"/>
      <inkml:brushProperty name="height" value="0.05292" units="cm"/>
      <inkml:brushProperty name="color" value="#FF0000"/>
    </inkml:brush>
  </inkml:definitions>
  <inkml:trace contextRef="#ctx0" brushRef="#br0">2729 14908</inkml:trace>
  <inkml:trace contextRef="#ctx0" brushRef="#br0" timeOffset="1362.1061">2803 14908,'25'0,"0"0,24 24,1 1,-25-25,49 25,-24 0,-25 0,0-25,-1 24,1-24,0 0,0 50,0-50,-25 25,24-25,1 0,-25 25,25-25</inkml:trace>
  <inkml:trace contextRef="#ctx0" brushRef="#br0" timeOffset="2369.6058">3076 14734,'0'25,"-25"0,1-1,-1 26,0 49,0-49,0-25,25-1,0 1,0 0,-25 0,25-25,-74 198,74-173,0 0</inkml:trace>
  <inkml:trace contextRef="#ctx0" brushRef="#br0" timeOffset="5105.2886">2382 14560,'0'25,"0"0,0 0,0 24,0 1,0-25,0 24,0 1,0 24,0-49,0-25,0 75,0-51,0 1,0 0,-25-25,0 25,-25-25,26 0,-1 25,0-25,-25 0,26 0,-1 0,0 0,-25 0,26 0,-1 0,0 0,-25 0,26 0,-1 0,-25 0,25 0</inkml:trace>
  <inkml:trace contextRef="#ctx0" brushRef="#br0" timeOffset="10555.8377">2208 15156,'0'-25,"0"0,0 0,0 0,-25 25,25-49,0-1,0 1,0 24,0 0,-25 0,25 0,-24 1,24-1</inkml:trace>
  <inkml:trace contextRef="#ctx0" brushRef="#br0" timeOffset="10733.3622">2134 14709,'-25'-25,"25"1,0-1</inkml:trace>
  <inkml:trace contextRef="#ctx0" brushRef="#br0" timeOffset="12963.3907">2258 15553,'0'24,"0"1,0 0,24 0,-24 0,0-50,0 0,0 0,0 0,0 1,0-1,0 0,0 0</inkml:trace>
  <inkml:trace contextRef="#ctx0" brushRef="#br0" timeOffset="14473.8952">4887 15106,'74'0,"1"0,-1 25,-24-25,-25 0,-1 0,1 0,0 0,0 0</inkml:trace>
  <inkml:trace contextRef="#ctx0" brushRef="#br0" timeOffset="15742.3767">5185 14759,'-25'25,"0"49,-49 75,74-100,0-24,-25 0,25 0,0 0,-25 24,-25 26,1 98,24-49,0-124,25 50,0-25,0-25,-25 0</inkml:trace>
  <inkml:trace contextRef="#ctx0" brushRef="#br0" timeOffset="19765.1504">5805 15205,'-25'0,"25"-25,0 1,0-1,0 0,0 0,0 0,0 1,0-1,25 25,-1 0,1 0,0 0,0 0,-25 25,25-1,-25 1,0 0,0 0,0 0,0-1,0 1,0 0,0 0,-25-25,0 0,0 0,0 0,25-25,-24 25,24-25,0 0,0 1,0-1,0 0,0 0</inkml:trace>
  <inkml:trace contextRef="#ctx0" brushRef="#br0" timeOffset="87612.3177">8161 16793,'-25'0,"25"0,0-25,-25 25,25-25,-24 0,24 1,0-1,0 0,0 0,0 0</inkml:trace>
  <inkml:trace contextRef="#ctx0" brushRef="#br0" timeOffset="91201.5848">8087 16594,'0'0,"-25"-49,0-26,25 26,-25 49,0-50,25 25,0-24,0-1,0 0,0 26,0-1,0 0,-24-25,24 1,0 24,0 0,0 0,0 1,0-1,0 0,0 0,0 0,0 1,0-1,0 0,0 0,0-24,-25-26,25 1,0 24,0 25,0 1,0-26,0 25,0 0,0-49,-25 24,25 1,-25-51,0 26,25-50,-24 74,24 26,0-1,-25 25,25-25,0 0,0 0,0-99,-25-223,25 198,0 100,0 24,0 0,0 0,0 0,0-74,0 50,0 24,0 0,0 0,0 0,0 1,0-26,0-24,25-50,-25 49,0 50,25 1,-25-1,0 0,0 0,0 0,0 0,0 1,0-1,0-74,0 49,0 0,24 26,-24-1,0 0,0 0,0 0,0-49,0 0,25 24,-25-49,25-25,0 74,-25 25,25 1,-25-1,0-25,0 25,0-49,0 49,0 0,0-24,0-1,24-49,-24 24,0 26,25-26,25-98,-25 49,-25 74,0-24,0-1,0 50,0-24,0 24,0-49,0 49,0 0,0-25,0 26,0-26,0 25,0-24,24-1,1 0,0 1,0-1,-25 1,0-1,25 0,-25 26,25-1,-25-25,0 1,0 24,0 0,0-25,0 26,24-1,-24-25,0 25,25 0,-25-24,0 24,25 0,0 0,0 25,-1-24,1-1,-25 0,25 0,-25 0,25 25,-25-24,0-1,0 0,0 0,25 0,-25 1,0-1</inkml:trace>
  <inkml:trace contextRef="#ctx0" brushRef="#br0" timeOffset="99344.9693">8508 9847,'0'25,"25"-25,0 25,25 25,-1-50,26 49,-1-24,-49 0,24 0,1 0,-25-25,-25 24,25-24,-1 25,1 25,0-1,0 1,24 24,-49 1,25-26,0 75,0-49,-25 49,0-50,0 25,0 25,0-24,0 24,25 25,-25-25,0-25,0-25,0 1,0 24,0-50,0 1,0 24,0 1,0 24,0 0,0 1,0-1,0 25,0-25,0-25,0-74,0 521,0-471,0 0,0 24,0-24,0-1,0-24,0 25,0-26,0 1,0 0,0 25,0-26,0 1,0 0,0 0,0 0,0-1,0 51,0-1,0-24,0 24,24 1,-24-26,0-24,0 0,0 49,0-49,0 0,0 0,0 24,0 1,0 0,0 24,0-49,0 0,0-1,0 1,0 0,0 0,0 0,0-1,0 1,0 0,0 0,0 0,0-1,0 1,0 25,0-25,0-1,0 1,0 0,0 0,0 0,0 0,0 24,0 1,0-1,0-24,0 25,0 24,0-24,0 24,0-24,0-1,0 1,0-25,0 49,0-24,0-1,0 1,0-25,0 24,0-24,0 25,-24 0,-26 49,50-74,0 24,-25-24,25 0,-25 0,25-1,-24-24,24 50,-25-25,25 0,-25-1,0 1,25 0,-25 0,25 0,0-1,-24-24,24 50,-25-50,0 25,25 0,-25-25,0 24,1-24,-1 0,0 0,0 0,0 0,1 0,-1 0,0 0,0 0,0 0,1 0,-26-24,25 24,25-25,-25 25,1-25,-1 25,0 0,0 0,0 0,25-25,-24 25,-1 0,25-25,-25 25,25-24,0-1,-25 25,0 0,25-25,-24 0,24 0,-25 1,25-1,-25 25,25-25,-25 25,25-25,0 0,-25 25,25-24,-25 24,1 0,24-25</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1-13T08:04:00.549"/>
    </inkml:context>
    <inkml:brush xml:id="br0">
      <inkml:brushProperty name="width" value="0.05292" units="cm"/>
      <inkml:brushProperty name="height" value="0.05292" units="cm"/>
      <inkml:brushProperty name="color" value="#FF0000"/>
    </inkml:brush>
  </inkml:definitions>
  <inkml:trace contextRef="#ctx0" brushRef="#br0">1191 8806</inkml:trace>
  <inkml:trace contextRef="#ctx0" brushRef="#br0" timeOffset="1957.6663">1191 8806,'25'0,"-25"49,25-24,-1 0,-24 24,25 1,25-25,-50 25,25-1,-1-24,-24 0,0 0,25-25,-25 24,25 1,0 0,-25 0,25-25,-1 0,1 0,50-99,24-1,-25-49,1 75,-50 49,-1 0,1 25,-25-24,25 24,-25-25,25 25</inkml:trace>
  <inkml:trace contextRef="#ctx0" brushRef="#br0" timeOffset="4132.5869">1439 8682,'0'-25,"0"0,25 25,0 0,-1 0,-48 0,-1 0,-25 0,25 0,1 0,-1 0,0 0,-25 0,26 0,-26 0,25 0,0 0,1 0,-1 0,0 0,-25 0,26 25,-1-25,-25 0,25 0,1 0,-1 0,-25 0,25 0,0 0,1 0,-26 0,25 25,0-25,1 0,-26 0,25 0,0 0,-24 0,24 0,0 0,0 0,-24 0,24 0,0 0,0 0,-24 0,24 0,0 0,-24 0,24 0,0 0,0 0</inkml:trace>
  <inkml:trace contextRef="#ctx0" brushRef="#br0" timeOffset="6528.0835">1290 8582,'0'-49,"0"-1,25 25,-25 1,25 24,-25-25,0 0,25 0,-1 0,1 25,-25-49,50 49,-50-25,25 25,-25-25,24 25,1 0,0 0,-25 25,0 0,0 0,25-1,-25 1,0 0,0 0,0 0,0-1,0-48,25-26,-1 25,1 0,0 1,25-1,-26 25,1 0,0 0,0 0,-25 25,25-1,-25 1,0 25,0-25,0 24,0-24,0 25,0-26,-25 51,0-50,25-1,-25-24,25 25,-25-25,25 25,-24-25,-1 0</inkml:trace>
  <inkml:trace contextRef="#ctx0" brushRef="#br0" timeOffset="8528.3422">819 9327,'25'0,"-25"-25,25 25,-25-25,24 25,1 0,0 0,0 0,-25 25,0 24,0-24,0 25,0-25,0-1,0 1,0 0,25-25,-1 0,1 0,-25-25,25 25,0 0</inkml:trace>
  <inkml:trace contextRef="#ctx0" brushRef="#br0" timeOffset="9690.9218">2059 9277,'25'0,"0"50,24-26,-24 1,0 0,-25 0,25-25,-25 25,25-25</inkml:trace>
  <inkml:trace contextRef="#ctx0" brushRef="#br0" timeOffset="10632.9894">2406 9203,'50'-50,"0"-24,74-100,0 75,-75 24,-24 50,0 1,0-1,-1 25,1 0,-496 496</inkml:trace>
  <inkml:trace contextRef="#ctx0" brushRef="#br0" timeOffset="10652.009">2456 9153</inkml:trace>
  <inkml:trace contextRef="#ctx0" brushRef="#br0" timeOffset="11938.059">3002 8111,'25'0,"24"50,-24 49,49-74,-49 24,0 1,0-50,0 25,-1 0,-24-1,25-24</inkml:trace>
  <inkml:trace contextRef="#ctx0" brushRef="#br0" timeOffset="14752.6082">2010 10443,'24'0,"26"-25,49-49,-24-50,24 49,-74 26,-1 49,1-25,25 0,-1-25,1 1,74-75,-25 24,25 1,25 0,50 0,-75 49,-100 25,1 1,25 24,-1-75,1 26,49-51,25-24,-25 25,-74 49,0 26,0-1,-25 0,25 0,0-24,-25 24,49-25,-24 25,0 1,-25-1,25 25,-25-25,0 0,0 0,0 1,0-26,-50 0,50 26,-50-1,26 0,-1 0,25 0,-50 1,25-26,0 50,-24-50,24 50,0-49,0 49,1 0,-1-25,0 0,0 25,0-25,25 0,-24 25,24-24,-25 24,25 24,0 1,0 25,0-25,0 0,0-1,0 1,0 0,0 0,0 0,0-1,0 1,0 0,0 0,25-25,-1 0,-24 25,0-50,0 0,0 0,0-24,0 24,-24 0,24 0,0 0,0 1,0-1,0 0,0 0,24 25,1 0,25 0,-25 0,-1 0,1 0,0 0,0 0,0 0,-1 0,1 0,0 0</inkml:trace>
  <inkml:trace contextRef="#ctx0" brushRef="#br0" timeOffset="156153.3777">6871 4490,'0'24,"0"1,25-25,-25 25,25-25,0 0,-1 0,1 0,0 0,0 0,0 0,-1 0,1 0,0 0,0 0,0 0,0 0,-1 0,1 0,0 0,0 0,0 0,-1 0,1 0,0 0,0 0</inkml:trace>
  <inkml:trace contextRef="#ctx0" brushRef="#br0" timeOffset="171030.6356">10666 4663,'25'0,"25"0,-25 0,-1 0,1 0,0 0,0 0,0 0,-1 0,26 0,0 0,-26-25,1 25,0 0,0 0,0 0</inkml:trace>
  <inkml:trace contextRef="#ctx0" brushRef="#br0">7690 15304,'0'0,"25"0,-1 0,1-24,25-1,-25-25,-1 50,1-25,0 25,-25-24,25 24,0 0,-25-25,24 25,1 0</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1-13T08:25:34.564"/>
    </inkml:context>
    <inkml:brush xml:id="br0">
      <inkml:brushProperty name="width" value="0.05292" units="cm"/>
      <inkml:brushProperty name="height" value="0.05292" units="cm"/>
      <inkml:brushProperty name="color" value="#FF0000"/>
    </inkml:brush>
  </inkml:definitions>
  <inkml:trace contextRef="#ctx0" brushRef="#br0">12477 11063,'0'25,"0"-1,0 1,0-25,0 25,0 0,-50-25,1 0,24 25,0-25,0 0,-24 0,24 0,0 0,0 0,1 0,-1 0,-25 0,25 25,1-25,-1 0,-25 0,25 0,1 0,-1 0,-25 0,25 0,1 0,-26 0,25 0,0 0,1 0,-26 0,25 0,0 0,1 0,-26-25,25 0,0 25,1 0,-26 0,25 0,0 0,0 0,-24 0,24 0,0 0,25 50</inkml:trace>
  <inkml:trace contextRef="#ctx0" brushRef="#br0" timeOffset="3376.2663">12676 11063,'0'0</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1-16T10:09:56.852"/>
    </inkml:context>
    <inkml:brush xml:id="br0">
      <inkml:brushProperty name="width" value="0.05292" units="cm"/>
      <inkml:brushProperty name="height" value="0.05292" units="cm"/>
      <inkml:brushProperty name="color" value="#FF0000"/>
    </inkml:brush>
  </inkml:definitions>
  <inkml:trace contextRef="#ctx0" brushRef="#br0">19422 794,'0'25,"25"-25,-25 24,25-24,-25 25,0 0,25-25,-25 25,0 0,25-25,-25 24</inkml:trace>
  <inkml:trace contextRef="#ctx0" brushRef="#br0" timeOffset="2222.163">19670 794,'0'-25,"25"25,-25-25,25 25,-25-25,25 25,-25-24,25 24,-25-25,24 25,1 0,0 0,0 0,0 0,-25 25,0-1,25-24,-25 25,0 0,0 0,-25 0,0-25,25 24,-25-24,0 0,0 0,1 0,-1 0,25-24,0-1,0 0</inkml:trace>
  <inkml:trace contextRef="#ctx0" brushRef="#br0" timeOffset="4496.6294">20043 546,'24'-25,"-24"0,25 25,-25-25,25 0,0 25,0 0,-25-24,24 24,1 0,0 0,0 24,-25 1,0 0,0 0,0 0,0 0,0-1,0 1,-25-25,0 0,25 25,-25-25,1 0,-1 0,0 0,0 0,0 0,25-25,0-24,0 24,0 0,0 0,0 0,0 0,0 1</inkml:trace>
  <inkml:trace contextRef="#ctx0" brushRef="#br0" timeOffset="5853.4942">20439 298,'0'24,"0"1,0 0,25-25,-25 25</inkml:trace>
  <inkml:trace contextRef="#ctx0" brushRef="#br0" timeOffset="7142.4796">19819 1513,'0'25,"0"0,25-1,-25 1,0 0,25-25</inkml:trace>
  <inkml:trace contextRef="#ctx0" brushRef="#br0" timeOffset="8991.6936">20067 1463,'0'-24,"0"-1,0 0,25 25,-25-25,25 25,0 0,0 0,-1 0,1 0,-25 25,0 0,0 0,0-1,-25-24,1 0,24 25,-25-25,0 0,0 0,25-25,0 1,0-1,0 0</inkml:trace>
  <inkml:trace contextRef="#ctx0" brushRef="#br0" timeOffset="10451.3648">20340 1116,'25'0,"0"0,-25 25,25-25,-1 0,-24 25,0 0,25-25,-25 24</inkml:trace>
  <inkml:trace contextRef="#ctx0" brushRef="#br0" timeOffset="13124.9985">20663 992,'0'-25,"0"1,0-1,24 25,-24-25,25 25,-25-25,25 25,-25-25,25 25,0 0,-1 0,1 0,0 0,0 0,-25 25,0 0,0 0,0 0,0-1,-25-24,25 25,-25-25,0 0,25 25,-24-25,-1 0,0 0,0 0,0 0,1 0</inkml:trace>
  <inkml:trace contextRef="#ctx0" brushRef="#br0" timeOffset="15416.4698">20117 1860,'25'-24,"-25"-1,25 25,-1 0,1-25,0 0,0 0,24 25,-49-24,25 24,0-25,0 0,0 25,-1-50,1 25,0 1,25-1,-50-25,24 50,1-25,25 25,-50-49,49 49,-49-25,50 0,-25 0,0 1,24 24,-49-25,25 0,25 25,-50-25,25 25,-1 0,1-25,0 1,0 24,-25-25,25 25,-1-25,1 25,0 0</inkml:trace>
  <inkml:trace contextRef="#ctx0" brushRef="#br0" timeOffset="17944.3188">20613 2406,'25'-25,"0"0,-1 25,-24-24,25 24,-25-25,25 0,0 25,0-25,-1 0,1 25,0-24,0 24,-25-25,25 25,0 0,-25-25,24 25,1-25,0 25,0-25,0 25,-25-24,24 24,-24-25,25 25,0-25,-25 0,25 25,-25-25,25 25,-1 0,-24-24,25 24,-25-25,25 0,0 25,-25-25,25 25,-1-25,1 25,0-24,-25-1,25 25,-25-25,25 25</inkml:trace>
  <inkml:trace contextRef="#ctx0" brushRef="#br0" timeOffset="41057.5409">12055 9847,'25'0,"-25"25,25-25,0 25,-25 0,25-25,-25 25,0-1,24-24,-24 25,0 0,25-25,-25 25,0 0,0-50,0 0,-25 0,25 0,-24 25,24-24,0-1,-25 25,25-25,-25 25</inkml:trace>
  <inkml:trace contextRef="#ctx0" brushRef="#br0" timeOffset="47123.693">20439 347,'25'0,"-25"25,25-25,-25 25,0 0,25-25,-25 24,25-24,-25 25,0 0,0 0,24-25,1 0,-25 25</inkml:trace>
  <inkml:trace contextRef="#ctx0" brushRef="#br0" timeOffset="50998.2803">21134 1414,'0'25,"25"-25,-25 24,25-24,-25 25,24-25,-24 25,0 0,25-25,-25 25,25-25,-25 24,25-24</inkml:trace>
  <inkml:trace contextRef="#ctx0" brushRef="#br0" timeOffset="55779.3627">11386 6846,'25'0,"-1"0,1-25,0 25,0-25,-25 1,25 24,-1 0,1 0</inkml:trace>
  <inkml:trace contextRef="#ctx0" brushRef="#br0" timeOffset="58195.481">11485 6796,'-25'0,"25"-24,-25 24,25-25,0 0,0 0,0 0,25 25,0 0,0 0,0 0,-1 0,1 0,0 0,0 0,-25 25,0 0,0 0,0 0,0-1,0 1,0 0,-25-25,0 0,25 25,-25-25,25 25,-24-25,-1 0,0-25,25 0,0 0,0-24,0 24,25-25,0 1,-25 24,0 0</inkml:trace>
  <inkml:trace contextRef="#ctx0" brushRef="#br0" timeOffset="62480.0417">19869 198,'25'0,"0"0,-1 0,1 0,0 0,0 0,-25 25,25-25,-25 25,0 0,0 0,0-1,-25 1,0 0,25 0,-25-25,0 0,1 0,-1 0,25-25,-25 25,25-25,-25 25,25-25,0 1,0-1,25 25,-25-25,25 25,0 0,-25-25</inkml:trace>
  <inkml:trace contextRef="#ctx0" brushRef="#br0" timeOffset="93152.9739">20861 1637</inkml:trace>
  <inkml:trace contextRef="#ctx0" brushRef="#br0" timeOffset="93349.393">20861 1612</inkml:trace>
  <inkml:trace contextRef="#ctx0" brushRef="#br0" timeOffset="97415.9411">20762 1612,'0'25,"0"0,0 25,0-26,0 26,0-25,0 24,25-49,-25 50,0-25,0 24,0-24,0 25,24-1,-24 1,0-25,0 24,0-24,0 0,0 25,25-1,-25-24,0 25,0-26,0 1,0 25,0-25,0 24,0-24,0 0,0 0,0 24,0-24,0 0,0 25,0-26,0 26,0-25,0 24,0-24,0 0,0 0,0 24,0-24</inkml:trace>
  <inkml:trace contextRef="#ctx0" brushRef="#br0" timeOffset="100523.9641">21952 8731,'0'25,"25"-25,0 25,-25 0,25-25,-25 24,0 1,0 0,25-25,0 0,-25 25,24-25</inkml:trace>
  <inkml:trace contextRef="#ctx0" brushRef="#br0" timeOffset="106395.7916">22052 6251,'0'-25,"25"25,-25-25,24 25,1 0,0-25,0 25,0 0,-1 0,1 0,0 0,0 0,-25 25,0 0,0 0,0 0,0-1,0 1,0 0,-25-25,25 25,-25-25,0 0,25 25,-24-25,-1 0,0 0,0 0,25-25,0 0</inkml:trace>
  <inkml:trace contextRef="#ctx0" brushRef="#br0" timeOffset="107140.5373">22126 6350</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1-16T10:19:43.940"/>
    </inkml:context>
    <inkml:brush xml:id="br0">
      <inkml:brushProperty name="width" value="0.05292" units="cm"/>
      <inkml:brushProperty name="height" value="0.05292" units="cm"/>
      <inkml:brushProperty name="color" value="#FF0000"/>
    </inkml:brush>
  </inkml:definitions>
  <inkml:trace contextRef="#ctx0" brushRef="#br0">16371 9674,'-24'0,"-1"0,-25 0,25 0,1 0,-26 0,25 0,75 0,-25 0,-1 0,1 0,0 0,0 0,0 0,-1 0,1 0,25 0,-25 0,-1 0,1 0,25 0,-25 0,-1 0,26 0,-25 0,0 0,0 0,-1 0,1 0,0 0,0 0</inkml:trace>
  <inkml:trace contextRef="#ctx0" brushRef="#br0" timeOffset="1513.8888">16843 9674,'0'25,"0"-1,0 1,0 0,0 0,25 0,-25-1,0 1,24 0,-24 0,0 0,25-1,-25 1,0 0,0 25,0-25,0-1,25-24,-25 25,0 0,0 0,25 0,-25-1</inkml:trace>
  <inkml:trace contextRef="#ctx0" brushRef="#br0" timeOffset="2922.1544">16967 10244,'0'25,"25"-25,-1 0,26 0,-25 0,0 0,24 0,-24 0,25 0,-26 0,26 0,-25 0,0 0,-1 0,1 0,0 0,0 0,0 0,24 0,-24 0,0 0,0 0,-1 0,1 0,0 0,0 0,25 0,-26-25,1 25,0 0,0 0,0 0,-1 0,-24-24</inkml:trace>
  <inkml:trace contextRef="#ctx0" brushRef="#br0" timeOffset="4738.6039">17909 10220,'25'0,"-25"-25,0 0,0-25,0 26,0-26,0 25,0 0,0 0,0 1,0-1,0 0,-25 0,25 0,0 1,0-1,0 0,0 0,0 0,0 1,-24 24,24-25,0 0</inkml:trace>
  <inkml:trace contextRef="#ctx0" brushRef="#br0" timeOffset="6611.6799">17885 9649,'24'0,"1"0,0 0,0 0,0 0,-1 0,1 0,0 0,0 0,0 0,-1 0,1-25,0 25,0 0,0 0,-1 0,1 0,0-25,0 25,24 0,-24-24,0 24,-25-25,25 25,0 0,-1 0,1 0,25-25,-25 0,-1 25,1 0,0 0,-25-25,25 25,0 0</inkml:trace>
  <inkml:trace contextRef="#ctx0" brushRef="#br0" timeOffset="7919.9123">18753 9475,'0'25,"0"0,24 25,-24-1,25-24,-25 0,0 0,0-1,25 1,-25 0,0 0,0 0,0-1,0 1,0 0,0 0,0 0,25-1,-25 1,0 0,0 0,0 0,0 0,0-1,0 1</inkml:trace>
  <inkml:trace contextRef="#ctx0" brushRef="#br0" timeOffset="9659.401">18852 10145,'25'0,"0"0,24 0,-24 0,0 0,0 0,-1 0,26 0,-25 0,0 0,24 0,-24 0,0 0,0-25,-1 25,1 0,0 0,0 0,0 0,-1 0,1 0,0-24,0 24,0 0,-1 0,1 0,-25-25,25 25,0 0,0 0,-1 0</inkml:trace>
  <inkml:trace contextRef="#ctx0" brushRef="#br0" timeOffset="12484.8133">19621 9426,'0'25,"0"-1,0 1,0 0,0 0,25 0,-25-1,0 1,0 0,0 0,0 0,0-1,0 26,0-25,24-25,-24 25,0-1,0 1,0 0,0 0,25-25,-25 25,0-1,0 1,0 0,0 0</inkml:trace>
  <inkml:trace contextRef="#ctx0" brushRef="#br0" timeOffset="14858.9028">18306 9327,'50'0,"-25"0,-1 0,1 0,0 0,0 0,0 0,-1 0,1 0,0 0,0 0,0 0,-1 0,1 0,0 0,0 0,0 0,-1 0,1 0,0 0,0 0,0 0,0 0,-1 0,-24 24,0 1,25 0,-25 0,25 0,-25-1,0 1,25-25,-25 25,0 0,0 0,25-1,-25 1,0 0,0 0,0 0</inkml:trace>
  <inkml:trace contextRef="#ctx0" brushRef="#br0" timeOffset="16856.5688">18926 9674,'25'0,"0"0,0 0,0 0,-25 25,24-25,1 0,0 0,0-50,-25 25,0-24,25 24,-25 0,24 25,-24-25,0 0,0 1,0-1</inkml:trace>
  <inkml:trace contextRef="#ctx0" brushRef="#br0" timeOffset="19212.5659">19522 10319,'24'0,"1"0,0 0,25 0,-26 0,26 0,-25 0,0 0,-1 0,-24-25,0 0,25 25,-25-25,25 25,-25-24,0-1,25 0,-25 0,0 0,25 1,-25-51,0 25,0 26,0-1,25 0,-25-25,24 1,-24 24,0 0,0 0,0 1,0-1,0 0,0 0,0 0,0 1,0-1,0 0,0 0,0 0</inkml:trace>
  <inkml:trace contextRef="#ctx0" brushRef="#br0" timeOffset="20578.2304">19844 9649,'0'-25,"0"0,0 1,0-1,0 0,25 25,-25-25,0 0,25 25,-25-24,25 24,-1 0,1 0,0 0,0 0,0 0,-1 0,1 0,0 24,0-24,-25 25,25-25,-249-49</inkml:trace>
  <inkml:trace contextRef="#ctx0" brushRef="#br0" timeOffset="22963.8604">16371 11757,'-24'0,"48"0,26 0,49 0,50 0,-50 0,25 0,25 0,-25 25,25-25,-50 0,-24 0,-1 0,25 0,1 0,-1 0,25 0,0 0,-25 0,0 0,0 0,1 0,-26 0,25 0,50 0,-25-25,25 1,-50 24,50-25,49 0,-24 0,0-24,-1 24,-49 0,25 0,0-24,-25 24,50 0,-1 0,-73 0,24 25,-50 0,0-24,26-1,-26 25,25 0,0 0,50-25,-50 25,-24 0,-25 0,-26 0,1-25,0 25,0 0</inkml:trace>
  <inkml:trace contextRef="#ctx0" brushRef="#br0" timeOffset="24404.7066">21903 11187,'25'0,"-1"0,1 0,25 0,-25 0,0 0,-1 0,26 25,-25-25,0 0,-1 0,-24 25,25-25,-25 49,0-24,0 0,-25 49,1-24,-1-25,0 24,25-24,-25-25,25 25,0 0,-25-25</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1-16T10:33:38.583"/>
    </inkml:context>
    <inkml:brush xml:id="br0">
      <inkml:brushProperty name="width" value="0.05292" units="cm"/>
      <inkml:brushProperty name="height" value="0.05292" units="cm"/>
      <inkml:brushProperty name="color" value="#FF0000"/>
    </inkml:brush>
  </inkml:definitions>
  <inkml:trace contextRef="#ctx0" brushRef="#br0">11857 16173,'0'24,"0"1,0 25,0-25,0 24,0 1,0-25,0 0,0-1,0 1,0 0,0-298</inkml:trace>
  <inkml:trace contextRef="#ctx0" brushRef="#br0" timeOffset="2057.2253">12849 16073,'0'25,"0"0,0 0,0 0,0-1,0 1,0 0,-25-25,1 25,-1-25,0 0,-25 0,1 0,24 0,0 0,0 0,-24 0,24 25,0-25,-25 0,26 0,-1 0,0 24,-25-24,26 0,-1 0,0 0,-25 0,26 0,-1 0,-25 0,25 0,1 0,-1 0,-25 0,25 0,1 0,-1 0,-25 0,25 0</inkml:trace>
  <inkml:trace contextRef="#ctx0" brushRef="#br0" timeOffset="3867.5238">15925 15429,'0'24,"0"1,25 0,-25 49,25 26,49 98,25 100,-24-100,-26-148,-49-1,25 1,-25-25,25-25,-25 25,0-1</inkml:trace>
  <inkml:trace contextRef="#ctx0" brushRef="#br0" timeOffset="5640.8191">17066 15429,'25'74,"0"-49,-1 24,-24-24,0 0,25 0,-25 0,25-25,-25 24,0 1,25 0,0 0,-25 0,24-25,-24 24,0 1,25-25,-25 25,0 0,25-25</inkml:trace>
  <inkml:trace contextRef="#ctx0" brushRef="#br0" timeOffset="9142.7246">12973 17016,'0'-25,"99"-49,1-50,-26 0,0 49,50-24,-24-25,-1-25,25 0,0 1,0 24,0-75,0 100,-50-25,-24 74,0 1,-26 24,1 0,25-49,0 24,-1-24,1 24,-50 25,25 25,-25-25,24 1,1 24,-25-25,25 0,-25 0,25 25,0-25,-1 1,1-26,0 25,0-74,24 25,26-26,-50 26,-1 49,1 0,-25 0,25 25,-25-24,0-1,25 0,-25 0,0 0,0 1,0-1,-50 25,1 0,24 0,0 0,0 0,0 0,25-25,0 0,25 0,25 1,-1-26,1 50,0-25,-50 0,24 25,1 0,-25-24,25 24,-25 24,0 1,0 25,0-25,0-1,0 1,-25-25,25 25,0 25,0-26,0 1,0 0,0 0,0 0,0-1,0 1,0 0,0 0,0 25,0-1,0-24,0 25,0-26,0 1</inkml:trace>
  <inkml:trace contextRef="#ctx0" brushRef="#br0" timeOffset="13424.7229">18604 15602,'0'-25,"0"1,0-26,-25 25,25 0,0-24,0 24,0 0,0 0,0-24,0 24,0 0,0 0,25 0,0 1,-1 24,-24-50,25 50,0-25,0 25,0 0,-1-25,26 25,-25 0,0 0,0 0,-1 0,1 0,-25 25,25-25,-25 50,0-1,0-24,0 0,0 0,0 24,0 1,0-25,0 25,-25-1,0-49,1 0,-1 50,0-50,0 0,-25 25,26-1,-26-24,25 0,25 25,-25-25,1 0,-1 0,0 0,0 0,25-49,0 24,0 0,0 0,0-49,0 49,0 0,0 0,0 0,25 25,-25-24,0-1</inkml:trace>
  <inkml:trace contextRef="#ctx0" brushRef="#br0" timeOffset="16068.7309">16644 17239,'0'25,"25"-25,-25-25,0 0,25 1,-25-1,25 25,-25-25,25 25,-1 0,1 0,-25-25,25 25,0-25,0 25,-1 0,1 0,0 0,0 0,-25 25,25-25,-25 25,0 25,0-26,0 1,0 0,0 0,0 0,0-1,0 1,0 0,-25-25,25 25,0 0,-25-25,0 0,0 0,1 0,-1 0,0 0,0 0,25-25,-25 0,1 0,24 0,0 1,0-1,0 0,0 0,0 0,0 1,0-1,0 0,24 0,-24 0,25 25</inkml:trace>
  <inkml:trace contextRef="#ctx0" brushRef="#br0" timeOffset="17942.5324">17761 16619,'24'-25,"-24"1,25 24,0 0,-25-25,25 25,0 0,-1 0,1 0,0 0,0 0,-25 25,0-1,25 1,-25 0,0 0,0 0,0-1,0 1,0 0,0 0,-50 0,25-1,0 1,1-25,-1 0,0 0,0 0,0 0,1 0,-1 0,0 0,25-25,-25 1,25-1,0 0,0 0,0 0,0 1,25 24,-25-25,0 0,25 25,-25-25</inkml:trace>
  <inkml:trace contextRef="#ctx0" brushRef="#br0" timeOffset="19715.1068">19001 16321,'0'-24,"25"-1,-25 0,24 0,1 0,0 25,0-24,-25-1,25 25,-1 0,1 0,0 0,0 0,0 0,-1 25,-24-1,0 1,0 0,0 0,0 0,0-1,-24 1,24 0,-25-25,25 25,-50-25,25 0,1 25,-1-25,0 0,0 0,0 0,25-25,0 0,0 0,0 0,0 1</inkml:trace>
  <inkml:trace contextRef="#ctx0" brushRef="#br0" timeOffset="21123.3491">17289 18083,'0'0,"0"-25,25 25,0 25,-25-1,25-24,-25 25,24-25,-24 25,25-25,0 0,-25 25,0 0,25-25,-25 24,25-24,-1 0,-24 25</inkml:trace>
  <inkml:trace contextRef="#ctx0" brushRef="#br0" timeOffset="22647.7389">17934 17587,'25'-25,"0"25,0-25,-1 0,1 25,0-25,0 0,0 25,-1 0,1 0,0 0,0 0,0 0,-1 0,-24 25,0 0,0 0,0 0,0 0,0-1,-24-24,-1 25,25 0,-25-25,0 25,-24 0,24-25,-25 0,25 0,1 0,-1 0,25-25,0 0,0 0,0 0,0 1,0-1,25 0</inkml:trace>
  <inkml:trace contextRef="#ctx0" brushRef="#br0" timeOffset="23961.9576">19571 16793,'25'0,"-25"25,25-1,0 1,-25 0,24 0,-24 0,25-1,0-24,-25 25</inkml:trace>
  <inkml:trace contextRef="#ctx0" brushRef="#br0" timeOffset="26599.441">18058 18653,'25'0,"0"0,0 0,-25-25,24 25,1 0,0-24,25 24,-26 0,1 0,-25 24,25 1,0-25,-25 25,0 0,0 0,0-1,0 1,0 0,0 0,-25-25,25 25,-25-25,0 24,1-24,-1 0,0 0,0 0,0 0,1 0,-1 0,25-24,0-1,0 0,0 0,0 0,0 1,25-1,-1 25,-24-25,0 0</inkml:trace>
  <inkml:trace contextRef="#ctx0" brushRef="#br0" timeOffset="27923.1049">18554 18256,'25'0,"0"25,-25 0,25-25,-25 25,24-25,-24 24,25-24,-25 25,25-25,-25 25,25-25,-25 25,25-25,-1 0,-24 25</inkml:trace>
  <inkml:trace contextRef="#ctx0" brushRef="#br0" timeOffset="29369.6777">20117 17537,'25'0,"0"0,-25 25,24-25,-24 25,25-25,-25 24,25-24,-25 25,25-25,0 25,-1-25,-24 25</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1-16T10:37:15.919"/>
    </inkml:context>
    <inkml:brush xml:id="br0">
      <inkml:brushProperty name="width" value="0.05292" units="cm"/>
      <inkml:brushProperty name="height" value="0.05292" units="cm"/>
      <inkml:brushProperty name="color" value="#FF0000"/>
    </inkml:brush>
  </inkml:definitions>
  <inkml:trace contextRef="#ctx0" brushRef="#br0">7863 16446,'0'0,"0"-25,0-25,0 25,0-24,0 24,25-50,-25 1,0 24,0 26,0-1,25 0,-25 0</inkml:trace>
  <inkml:trace contextRef="#ctx0" brushRef="#br0" timeOffset="1328.3785">7938 15949,'0'-24,"0"-1,0-25,0 1,0-1,0 25,0 0,25 25,-25-24,24 24,1 24,-25 1,0 0,25-25,-25 25,25 0,0-1,-25 1,24 0,1 49,0-24,0-25,-25 0,0-1,25-24,-25 25,0 0,0 0,0 0,25-25,-1 0,-24 24,0 1</inkml:trace>
  <inkml:trace contextRef="#ctx0" brushRef="#br0" timeOffset="2201.436">7938 16173</inkml:trace>
  <inkml:trace contextRef="#ctx0" brushRef="#br0" timeOffset="3093.898">7938 16173,'49'0,"-49"-25,25 25,0 0,0 0,0 0,-25-25,24 25,-24-25,25 25</inkml:trace>
  <inkml:trace contextRef="#ctx0" brushRef="#br0" timeOffset="4496.169">8434 16024,'0'25,"25"-1,-25 1,0 0,25 0,-1-25,-24 25,0-1,25-24,-25 25,0 0,0 0</inkml:trace>
  <inkml:trace contextRef="#ctx0" brushRef="#br0" timeOffset="6163.1046">8732 15925,'0'-25,"0"0,0 0,0 0,0 1,0-1,0 0,0 0,0 0,0 1,0-1,0 0,24 25,-24-25,25 25,-25-25,25 25,0 0,0 0,-1 0,1 0,0 0,0 25,0 0,-1 0,1-25,-25 25,25-1,0 26,0-50,-25 25,24-25,-24 25,25-25,-25 24,0 1</inkml:trace>
  <inkml:trace contextRef="#ctx0" brushRef="#br0" timeOffset="7303.4076">8756 15850,'25'0,"0"-25,0 1,0 24,-1-25,1 25,0-25,0 25,0 0</inkml:trace>
  <inkml:trace contextRef="#ctx0" brushRef="#br0" timeOffset="8536.7297">8806 15825,'0'25,"0"0,0 0,0 0,0-1,0 1,0 0,0 0,0 0</inkml:trace>
  <inkml:trace contextRef="#ctx0" brushRef="#br0" timeOffset="10817.442">9252 15949,'0'-24,"0"-1,0 0,0 0,0 0,25 1,-25-1,25 25,-25-25,25 0,0 0,0 25,-25-24,24 24,1-25,0 25,0 0,0 0,-1 0,1 0,0 0,0 25,-25 24,0-24,0 25,0-26,0 1,0 0,0 0,-25-25,25 25,-25-25,0 24,25 1,-24-25,24 25,-25-25,0 0,0 0,0 0,1 0,-1 0,0 0,0 0,0 0,25-25,0 0,0 1,0-1,0 0,0 0,0 0,0 1,0-1</inkml:trace>
  <inkml:trace contextRef="#ctx0" brushRef="#br0" timeOffset="12050.5708">10121 15230,'24'0,"-24"25,25-25,-25 25,0-1,25-24,-25 25,25-25,-25 25,0 0,0 0</inkml:trace>
  <inkml:trace contextRef="#ctx0" brushRef="#br0" timeOffset="12936.3895">10096 15329,'0'0,"74"0,1 0,-26 0,26 0,-26 0,-24 0,0 0,0 0,0 0,49 0,-49 0,0 0,-1 0</inkml:trace>
  <inkml:trace contextRef="#ctx0" brushRef="#br0" timeOffset="14147.3909">10468 15131,'0'49,"0"1,0-25,0 0,0-1,0 1,0 0,0 0,0 0,0 0,-25-25,25 24,0 1,0 0,-25 0,1 24,24-24</inkml:trace>
  <inkml:trace contextRef="#ctx0" brushRef="#br0" timeOffset="15532.7905">11212 15032,'0'49,"0"1,25 24,0-49,-25 0,0 0,0-1,24-24,-24 25,25-25</inkml:trace>
  <inkml:trace contextRef="#ctx0" brushRef="#br0" timeOffset="17276.7043">11162 15106,'0'-25,"0"-24,50 49,-25-50,0 25,-1 0,1 25,0 0,0 0,0 0,0 0,-25 25,0 0,0 0,0 0,0-1,0 1,0 0,0 0,0 0,-25-25,0 24,25 1,-25-25,50 0,0 0,0 0,-1-25,1 25,0 0,0 0,-25 25,0 0,0 0,0 24,0-24,-25 0,0 0,-49 0,49 0,-25-1,1 1,24-25,-25 25,25-25,1 0,-1 0</inkml:trace>
  <inkml:trace contextRef="#ctx0" brushRef="#br0" timeOffset="18559.0768">11659 15404,'24'0,"1"25,-25-1,0 1,25-25,-25 25</inkml:trace>
  <inkml:trace contextRef="#ctx0" brushRef="#br0" timeOffset="19742.1023">11931 14709,'0'0,"25"50,-25-25,25-1,0 1,-25 0,25 0,-1 0,1-1,-25 1,25-25,-25 25</inkml:trace>
  <inkml:trace contextRef="#ctx0" brushRef="#br0" timeOffset="21714.069">11882 14808,'0'-24,"0"-1,49 0,-49 0,50 0,-25 1,0 24,-25-25,24 25,1-25,0 25,0 0,0 0,-1 0,1 0,-25 25,0 0,0 24,0-24,0 0,0 0,-25-1,25 1,-24-25,24 25,-25-25,50 0,-1 0,1 0,0-25,0 25,0 0,-25-25,24 25,1 0,0 0,-25 50,0-25,0 24,0-24,0 0,-25-25,0 25,-24 0,-1 24,25-49,1 0,-1 25,0-25,25 25,-25-25,0 0,1 0</inkml:trace>
  <inkml:trace contextRef="#ctx0" brushRef="#br0" timeOffset="23723.4357">12601 14883,'25'0,"25"-25,-1 25,-24 0,0 0,0 0,-1 0,1 0,-25 25,0 0,0-1,0 1,-25 0,25 0,-24 0,-1-25,0 24,0-24,0 25,1-25,-1 0,0 0,0 0,0 0,25-25,0 1,0-1,0 0,25 0,0 0,0 25,0 0,-25-24</inkml:trace>
  <inkml:trace contextRef="#ctx0" brushRef="#br0" timeOffset="26625.0118">11634 15255,'0'25,"0"-1,0 1,0 0,0 0,0 0,25 0,-25-1,24 1,1-25,-25 25,25 0,-25 0,25-25,-25 24</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1-16T10:39:17.372"/>
    </inkml:context>
    <inkml:brush xml:id="br0">
      <inkml:brushProperty name="width" value="0.05292" units="cm"/>
      <inkml:brushProperty name="height" value="0.05292" units="cm"/>
      <inkml:brushProperty name="color" value="#FF0000"/>
    </inkml:brush>
  </inkml:definitions>
  <inkml:trace contextRef="#ctx0" brushRef="#br0">11088 7739,'0'-25,"0"0,50 1,-50-26,49 50,-49-25,50 0,-50 1,25-1,-25 0,24 25,1-25,0 25,-25-25,50 1,-1-26,-24 50,0-50,0 50,-25-24,25 24,-1 0,-24-25</inkml:trace>
  <inkml:trace contextRef="#ctx0" brushRef="#br0" timeOffset="1914.2421">11411 7565,'0'25,"-25"-25,25 25,0 0,-25-25,25 25,-25-1,0 26,25-25,0 24,0-24,-25-25,25 25,0 0,0-50,25-25,-25 26,25-1,0-25,0 50,-25-25,25-24,-1 49,-24-25,25 25,-25-25,25 25,-25-25,25 25,-25-24,25 24,-1 0,-24-25,25 25,0 0,-25-25,25 25,-25-25,25 25</inkml:trace>
  <inkml:trace contextRef="#ctx0" brushRef="#br0" timeOffset="4807.071">6846 15726</inkml:trace>
  <inkml:trace contextRef="#ctx0" brushRef="#br0" timeOffset="6887.3404">6202 15726,'0'25,"24"-25,1 0,25 0,-25 0,-1 0,26 0,0 0,-26 0,1 0,50 0,-51 0,1 0,25 0,-1 0,1-25,-25 25,24 0,-24 0,50-25,-26 25,1 0,-1 0,1 0,25 0,-26-24,1 24,-1 0,1 0,0-25,-1 25,26 0,-51 0,1 0,0 0,0 0,-25-25,25 25,-1 0,26 0,-25 0,0 0,-1 0,1 0,0 0,0 0,0 0,-1 0,1 0,0-25,0 25,0 0,-1 0,1 0,0 0,0 0,0 0,0 0,-1 0,-24-25</inkml:trace>
  <inkml:trace contextRef="#ctx0" brushRef="#br0" timeOffset="8371.0867">9153 15577,'25'0,"0"0,24 0,1 0,-25 0,49 0,1 0,-1 0,-24 0,49 0,-25 0,1 0,-1 0,1 0,-1 0,-24 0,24 0,-24 0,49 0,-25 0,1 0,-26 0,1 0,0 0,-1 0,1 0,24 0,1 0,-1 0,0 0,1 0,-26 0,1 0,0 0,-26 0,26 0,-25 0,0 0,0 0</inkml:trace>
  <inkml:trace contextRef="#ctx0" brushRef="#br0" timeOffset="10122.4942">8930 17140,'0'25,"-25"-25,0 0,25-25,25 25,-25-25,25 25,25 0,-26 0,1 0,0 0,0 0,0 25,-25 25,0-26,0 26,0 0,0-1,-25 26,-50-1,75 1,-49-26,-1 26,1-51,-1 1,25 25,-24-25,24-1,-25-24,25 0,1-24,-1-26,0-49,0 0,25 49,0 25,0-25,0 26,25-1,25 25,-26 0,26 0,0 0,-26 0,1 0,0 0,0 0,0 0,-1 0,26 0,-50 25,50 24,-1-24,-49 25,50-25,-50-1,25-24,-25 0,24 50,1-50,0 0,0-25,24-49,-49 24,25 25,-25 0,0 1</inkml:trace>
  <inkml:trace contextRef="#ctx0" brushRef="#br0" timeOffset="12364.0444">10344 16991,'50'25,"24"0,0 0,1-1,-1 26,-24-25,-25 0,-1-25,1 24,0-24,-25 25,25-25</inkml:trace>
  <inkml:trace contextRef="#ctx0" brushRef="#br0" timeOffset="13626.7639">10790 16892,'-24'0,"-1"25,25 24,-50-24,50 25,-25-25,1-1,24 1,-25 0,25 0,-25-25,25 25,-25-25,25 24,-25-24,25 25,-24 0,24 0,-25-25,74-75</inkml:trace>
  <inkml:trace contextRef="#ctx0" brushRef="#br0" timeOffset="15186.2169">11832 16545,'0'49,"0"1,-25 24,1 1,24-26,-25-24,0 0,25 0,0 0,0-1,0 1,25-25,24 0,-24 0,0 0,25 0,-1 0,1 0,24 0,-49 0,25-25,-1 25,-24 0,0-24,0 24,-50 0</inkml:trace>
  <inkml:trace contextRef="#ctx0" brushRef="#br0" timeOffset="15715.1755">12204 16892,'0'0,"-25"-25,25 0,-24 25,48 25</inkml:trace>
  <inkml:trace contextRef="#ctx0" brushRef="#br0" timeOffset="15738.1893">12179 16867</inkml:trace>
  <inkml:trace contextRef="#ctx0" brushRef="#br0" timeOffset="16977.0555">12055 16867,'0'50,"0"-1,0 26,0-50,0-1,0 1,0 0,0 0,0 0,0-1,0 1,0 0,25-25,-25 25,0 0</inkml:trace>
  <inkml:trace contextRef="#ctx0" brushRef="#br0" timeOffset="17975.3081">12626 16867,'25'0,"49"-25,-49 25,25-24,-1-1,1 25,-25-25,-1 25</inkml:trace>
  <inkml:trace contextRef="#ctx0" brushRef="#br0" timeOffset="19004.2943">12800 16942,'-25'49,"0"-24,25 0,50-25,-26 0,1 0,-25-25,25 25,-25-25,25 25,0 0,-1 0,1-25,0 1,25 24,-50-25,24 25,1 0</inkml:trace>
  <inkml:trace contextRef="#ctx0" brushRef="#br0" timeOffset="20636.282">13494 16470,'-25'0,"0"0,1 0,-1 0,0 0,0 0,-24 0,49 25,-25 0,25 0,-25 0,25-1,0 1,0 0,50 0,74 24,-50-24,1-25,-26 0,26 0,-75 25,24-25,1 0,0 0,-25 25,25-25,-25 25,25-25,-25 24,0 1,0 0,0 0,0 0,0 24,-25-49,0 25,0 0,25 0,-25-25,1 0,-1 0,0 0,0 0,25-25,0-25,-25 1,25-26,0 1,0-1,0 26,0-1,0 1,0-1,0 25,0 0,0 1,0-1,0 0,0 0</inkml:trace>
  <inkml:trace contextRef="#ctx0" brushRef="#br0" timeOffset="23689.5629">14461 15528,'0'0,"50"124,0-75,-25 1,-1 0,26-26,-50 26,50 0,-50-1,49 75,1 0,-25-49,-25-51,0 1,0 0,24 0,-24 0,25-25,-25-25,25-25,-25 25,0 1,0-1,25 0,0 0,-1 0,-24 1,50 24,-25-25,0 25,-1 0,26-25,0 25,-26 0,-24 25,0 0,0-1,-24 26,24 0,-50-1,25-24,-24 25,24-25,-25-1,25 1,1 0,-1 0,0-25,0 0,0 0,25-25,0 0,25 25,-25-25,25 1,25 24,-26-25,1 25,0-25,0 25,24-25,-24 25,0-25,-25 0,25-24,-25-26,0 1,0 24,-25 1,0-1,0 50,25-25,0 1,-24 24,24-25,0 74,24-24,1 0,0 25,25-26,-50 1,24-25,1 25,0-25,0 25,0 0,-1-25,26 0,-25 24,24-24,-24 0,0 0,-50-99,0 0,-24 0,-26 0,51-1,-1 26,-50-50,26 50,49 24,-25 0,25 1,-25 24,25 0,-25 25,25-25,25 75,0 24,49 75,1-25,-50-74,-1-25,1 24,-25-24,50 0,-25 24,24 1,26-25,-26 24,1-24,0-25,-26 25,1 0,0-25,0 0,-25-25,74-74,-24 24,-50 26,25 24,-1 0,-24 0,25 25,-25-24,0-1,0 0,25 25,-50 0,-24 0,24 0,0 0,-25 25,1-25,24 0</inkml:trace>
  <inkml:trace contextRef="#ctx0" brushRef="#br0" timeOffset="25521.6087">15032 15577,'50'-49,"24"-26,0 26,26-26,-26 1,-49 24</inkml:trace>
  <inkml:trace contextRef="#ctx0" brushRef="#br0" timeOffset="26581.1864">14858 15453</inkml:trace>
  <inkml:trace contextRef="#ctx0" brushRef="#br0" timeOffset="31877.4426">11857 7565</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1-16T10:40:06.473"/>
    </inkml:context>
    <inkml:brush xml:id="br0">
      <inkml:brushProperty name="width" value="0.05292" units="cm"/>
      <inkml:brushProperty name="height" value="0.05292" units="cm"/>
      <inkml:brushProperty name="color" value="#FF0000"/>
    </inkml:brush>
  </inkml:definitions>
  <inkml:trace contextRef="#ctx0" brushRef="#br0">8310 4465</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1-02T13:06:41.564"/>
    </inkml:context>
    <inkml:brush xml:id="br0">
      <inkml:brushProperty name="width" value="0.05292" units="cm"/>
      <inkml:brushProperty name="height" value="0.05292" units="cm"/>
      <inkml:brushProperty name="color" value="#FF0000"/>
    </inkml:brush>
  </inkml:definitions>
  <inkml:trace contextRef="#ctx0" brushRef="#br0">21928 9699,'24'0,"1"0,-25 24,0 1,25-25,-25 25,25-25,-25 25,0 0,0 24,0-24,0 25,0-26,0 26,-25-25,25 0,-25-25,25 49,0-24,-25-25,75-25,25 1,-1-26,-24 0,-26 25,1 25,-25-24,25 24,0 0,0 0,-398 198</inkml:trace>
  <inkml:trace contextRef="#ctx0" brushRef="#br0" timeOffset="3136.2711">23391 10666,'25'0,"0"0,0 0,-1 0,1 0,0 0,0 0,-25 25,0 0,0-1,0 1,0 0,0 0,-25-25,25 25,0-1,-25-24,25 25,-25-25,1 25,48-25,1 0,0 0,0 0,-25-25,25 25,-1 0,1 0,0 0,-25 25,0 0,0 0,0-1,0 1,0 0,0 25,-25-50,-24 24,-1 1,25 0,0-25,1 0,-1 0,0 0,-25 0,26 0,-1 0,0 0,0 0</inkml:trace>
  <inkml:trace contextRef="#ctx0" brushRef="#br0" timeOffset="4936.5486">24061 10964,'25'0,"0"0,24 0,-24-50,25 50,-26-50,1 50,0-24,0-1,0 25,-25-25,24 25</inkml:trace>
  <inkml:trace contextRef="#ctx0" brushRef="#br0" timeOffset="6861.9209">24483 10592,'0'-25,"0"0,0 0,24 0,-24 1,25-1,0 25,-25-25,25 0,0 25,-1-25,1 25,0 0,0 0,0 0,-1 0,1 0,-25 25,0 0,0 0,0 0,0-1,0 1,0 0,0 0,-25 0,1-25,-1 24,0 1,0-25,0 25,1-25,-1 0,0 0,0 0,0 0,25-25,0 0,0 1,0-1,0 0</inkml:trace>
  <inkml:trace contextRef="#ctx0" brushRef="#br0" timeOffset="9060.4797">23044 10592,'0'24,"0"1,0 0,0 0,0 24,0-24,0 0,0 0,0 0,0-1,0 1,0 0,25 0,-25 24,0-24,0 0,0 0,0 0,25-1,-25 1,24-25,-24 25,0 0,25 25,-25-26,25 1,-25 0,25 0,-25 0,25-25,-25 49,24-49,-24 25,25 0,0 0,-25-1,0-24,25 0,297 100,-297-100,0 0,0 0,-1-25,1 25,-25-25,25 25,0-25,0 25,-1 0</inkml:trace>
  <inkml:trace contextRef="#ctx0" brushRef="#br0" timeOffset="11917.5075">22573 11385,'0'-24,"0"-1,49 0,-24 25,0-25,0 25,-1 0,1 0,-25 25,0 25,0-26,0 1,0 0,0 0,0 0,0-1,-25 1,1 0,-1 0,25 0,-25-25,25 24,-25 1,0-25,25 25,0 0,25-25,25 0,-25-25,-1 0,1 0,0 1,0-1,0 25,-1-25</inkml:trace>
  <inkml:trace contextRef="#ctx0" brushRef="#br0" timeOffset="13249.454">23267 12030</inkml:trace>
  <inkml:trace contextRef="#ctx0" brushRef="#br0" timeOffset="13720.7945">23267 12030,'0'-25,"25"25</inkml:trace>
  <inkml:trace contextRef="#ctx0" brushRef="#br0" timeOffset="16019.4215">23714 12005,'0'25,"24"0,-24 0,0 0,0-1,25 1,-25 0,0 0,0 0,25-25,-25 25,0-1,25-24,-25 25,0 0,0 0</inkml:trace>
  <inkml:trace contextRef="#ctx0" brushRef="#br0" timeOffset="17799.6854">24160 11956,'25'0,"-25"-25,25 25,24-25,-24 0,25 1,-1 24,-24-25,25 0,-25 25,-1 0</inkml:trace>
  <inkml:trace contextRef="#ctx0" brushRef="#br0" timeOffset="19330.7744">24681 11410,'0'25,"25"0,-25 0,25-25,-25 24,0 1,24-25,-24 25,0 0,25-25,-25 25,0-1,25-24,-25 25,0 0,0 0,25-25,-25 25</inkml:trace>
  <inkml:trace contextRef="#ctx0" brushRef="#br0" timeOffset="21691.4496">23689 12923,'25'0,"-25"-25,24 25,1 0,0-24,-25-1,25 25,0 0,-1 0,1-25,0 25,0 0,0 0,-1-25,1 0,0 25,0 0,0-24,0 24,-25-25,24 25,-24-25,25 25,0 0,0-25,0 25,-25-25,49 25,-49-24,25 24,-25-25,50 25,-50-25,24 25,-24-25,50 25,-50-25,25 1,0 24,-25-25,24 25,1 0,-25-25,25 25</inkml:trace>
  <inkml:trace contextRef="#ctx0" brushRef="#br0" timeOffset="26513.7362">24507 12526,'25'0,"0"0,-25-24,25-1,24-25,1 25,0-24,24 24,-24-25,-1 1,1 24,-25-25,-1 50,1-25,0 1,0 24,-25-25,25 25,-25-25,24 25,1-25,-25 0,0 1,0-1,25 25,-25-25,0 0,0 0,0 1,0-26,25 25,0-24,-25 24,0-25,0 1,0 24,0 0,0 0,0 0,0-24,0 24,0 0,0 0,0 1,0-1,0 0,0-25,0 26,0-26,0 25,0 0,0 0,0 1,0-1,0 0,0 0,0 0,0 1,-25-26,25 25,0 0,0 1,0-26,-25 0,25 1,-25 24,25 0,0-24,0-1,0 25,-25 25,25-49,0 24,0-25,-24 50,24-25,0-24,-25-1,25 25,0-24,0 24,-25 0,25-24,-25 49,25-25,0 0,-25-25,25 25,0 1,-24 24,24-25,-25 25,25-25,0 0,-25 0,25 1,0-1,0 0,-25 0,25 0,0 1,-25 24,1-25,24 0,0 0,0 0,0 1,0-26,0 25,0-49,0 24,0 1,0 24,0-25,0 1,0 24,0 0,0-25,0 1,0 24,0 0,0 0,0-49,0 49,0 0,0-24,0-1,0 0,0 1,-25-1,25 1,-25-1,25 0,0 1,0 24,0-25,-25 1,25-1,0 25,0 1,-25-26,25 0,0 26,0-1,0-25,0 0,0 26,0-1,0 0,0 0,0 0,0 1</inkml:trace>
  <inkml:trace contextRef="#ctx0" brushRef="#br0" timeOffset="29777.0611">24631 8086,'0'25,"-24"-25,24-25,0 1,0-1,24 25,-24-50,0 25,0 0,25 25,-25-24,0-1,0 0,25 25,-25-25,25 25,-25-25,0 1,25 24,-1 0,1 24,0 1,0-25,-25 25,25-25,-25 25,24 0,1-1,0-24,-25 25,25-25,-25 25,0 0,25-25</inkml:trace>
  <inkml:trace contextRef="#ctx0" brushRef="#br0" timeOffset="31666.7859">22746 14064,'0'25,"0"0,0 0,0 24,0-24,0 0,0 24,0-24,0 0,0 0,0 25,0-26,25-24,-25 25,0 0</inkml:trace>
  <inkml:trace contextRef="#ctx0" brushRef="#br0" timeOffset="33407.0208">22969 14039,'0'25,"0"0,0 0,0 24,0-24,0 0,0 0,0 0,25-1,-25 1,0 0,0 0,0 0,0 0</inkml:trace>
  <inkml:trace contextRef="#ctx0" brushRef="#br0" timeOffset="35984.8169">23168 14163,'25'-24,"0"-1,-1 25,-24-25,25 25,0 0,0 0,-25 25,25 0,-25-1,24-24,-24 25,0 0,0 0,0 0,0 24,0-24,0 0,-24-25,24 25,-25-25,0 25,0-25,0 0,1 0,-1 0,0 0,25-25,-25 25,25-25,0 0,0 0,0 0,0 1,0-1,0 0,0 0,25 25,-25-25,25 25,-25-24,25 24</inkml:trace>
  <inkml:trace contextRef="#ctx0" brushRef="#br0" timeOffset="37834.8186">23540 13915,'0'25,"0"0,0 0,0 0,0 24,0-24,0 0,0 0,0-1,0 1,0 0,0 0,25 0,-25-1,0 1,0 0,0 0</inkml:trace>
  <inkml:trace contextRef="#ctx0" brushRef="#br0" timeOffset="49571.3858">22424 1811,'0'25,"0"-1,25-24,-1 0,1 0,0 0,-25 25,0 25,25-25,-25-1,0 26,0-25,0 24,0-24,0 0,0 0,0 0,0-1,-25-24,25 25,0 0,0-50,50 0,49-49,25 0,-25 24,-49 0,-26 50,1-24,0 24,-25-25,25 25,-546 322</inkml:trace>
  <inkml:trace contextRef="#ctx0" brushRef="#br0" timeOffset="51521.3123">22424 1736,'0'0,"-25"0,0 0,0 0,25 25,-24-25,24 25,0 0,-25-25,25 49,-25-49,25 25,0 0,-25 0,25 0,0-1,0 1</inkml:trace>
  <inkml:trace contextRef="#ctx0" brushRef="#br0" timeOffset="54699.5887">23044 1712,'0'-25,"0"0,0 0,25 25,0 0,-25-25,24 25,1 0,0 0,0 0,0 0,-25 25,24-25,-24 25,0 0,0 0,0-1,0 1,0 0,-24 0,24 0,-25-25,0 0,0 0,0 0,1 0,-1 0,25-25,0 0,0 0,0 0,0 1,25 24,-25-25,24 25</inkml:trace>
  <inkml:trace contextRef="#ctx0" brushRef="#br0" timeOffset="57596.1408">23118 1687,'0'-50,"0"25,0 0,0 1,-24-1,24 0,0 0,0 0,0 1,0-1,0 0</inkml:trace>
  <inkml:trace contextRef="#ctx0" brushRef="#br0" timeOffset="68213.3007">21977 2356,'0'25,"0"0,0 0,-25-25,1 0,24-25,-25 0,25 0,0 1,0-1,0 0,0 0,0 0,0 1,25 24,-1 0,1 0,0 0,0 0,0 0,0 0,-1 0,1 0,0 0,0 0,-25 24,25-24,-25 25,0 0,24-25,-24 25,0 0,25-25,-25 24,0 1,0 0,0 0,0 0,0-1,0 1,0 0,0 0,-25-25,1 25,-1-25,0 0,0 0,25 24,-25-24,1 0,-1 0,0 0,0 0,25-24,-25 24,25-25,0 0,0 0,0 0,0 1,0-1,0 0,0 0,0 0,0 1,0-1</inkml:trace>
  <inkml:trace contextRef="#ctx0" brushRef="#br0" timeOffset="72638.8902">22523 2729,'0'24,"0"1,0 0,25-50,24-24,1-26,0 25,49-49,25 25,-50-1,26 1,-51 24,1 26,24-26,-49 25,0 0,49 1,-24-1,-1 0,1 0,0 0,-26 1,1-1,0 25,0 0,-25-25,25 25,24-50,-24 26,0-1,-25 0,0 0,0 0,0 1,0-26,0 25,0-25,0 26,0-1,0 0,-25 25,0-50,25 26,-25-1,1-25,24 1,-25 24,0-25,0 25,0 1,1-26,24 25,-25 0,0 1,0 24,25-25,-25 0,1 25,-1 0,0 0,25-25,-25 25,0 0,1 0,-26 0,25 0,-24 0,24 25,-25 0,1 0,24-1,-50 26,50-25,-24 0,-1-1,50 1,-49 0,-1 0,0 0,26 24,-26-24,25 0,-24 0,-1-25,25 24,-24 1,24 0,0 0,-25 0,26-1,-26 1,25 25,0-25,1 0,-1-1,0 26,0-50,0 50,1-50,24 24,-25 26,0-25,0 0,25-1,-25-24,0 25,25 0,0 0,-24-25,24 25,-25-1,25 1,0 0,-25 25,25-26,0 1,-25-25,25 25,0 0,0 24,0-24,0 0,0 0,0 24,0-24,0 0,0 0,0 0,25-25,-25 24,0 1,25-25,-25 25,0 0,25-25,-25 25,24-25,1 25,0 24,25-24,-50 0,25 0,-25-1,24-24,1 25,0-25,0 25,0-25,-1 25,1-25,0 0,0 0,0 0,-1 0,1 0,0 0,0 0,0 0,-1 0,1 0,0-25,0 25,0-25,-25 25,148-149,-123 149</inkml:trace>
  <inkml:trace contextRef="#ctx0" brushRef="#br0" timeOffset="79498.6407">22176 14337,'0'-25,"0"0,0 1,25 24,-1 0,-24-25,25 25,0 0,0 0,0 0,-1 0,1 0,-25 25,25-25,-25 24,0 1,0 0,0 0,0 0,0 0,0-1,-25-24,25 25,-25-25,25 25,-24 0,-1-25,25 25,-25-25,0 0,0 0,1 0,24-25,0 0,0 0,0 0,0 1,0-1,0 0,24 25,-24-25</inkml:trace>
  <inkml:trace contextRef="#ctx0" brushRef="#br0" timeOffset="81888.2616">21828 14536,'0'-25,"0"0,0 0,0 0,0 1,0-1,0 0,0 0,25 25,0 0,0 0,0 0,-25 25,24-25,-24 25,25 0,-25-1,25-24,-25 25,0 0,0 0,0 0,0-1,0 1,0 0,-25-25,0 0,25 25,-24-25,-1 0,0 0,25-25,0 0</inkml:trace>
  <inkml:trace contextRef="#ctx0" brushRef="#br0" timeOffset="84131.0797">21456 14759,'0'-25,"0"0,0 0,25 1,-25-1,25 25,-25-25,25 25,0 0,-1 0,1 0,0 0,-25 25,0 0,0-1,0 1,0 0,0 0,0 0,0-1,0 1,0 0,0 0,-25-25,25 25,-25-25,1 0,-1 0,0 0,0 0,0 0,25-25,0 0,0 0,0 0</inkml:trace>
  <inkml:trace contextRef="#ctx0" brushRef="#br0" timeOffset="86293.6809">20886 15032,'0'-25,"0"0,0 0,25 25,-25-25,0 1,25 24,-1 0,-24-25,25 25,0 0,0 0,-25-25,25 25,-1 0,1 0,0 0,0 25,-25 0,0-1,0 1,25 0,-25 0,0 0,0-1,0 1,0 0,0 0,-25-25,0 25,0-25,0 0,1 0,-1 0,0 0,0 0,0 0,25-25,-24 25,24-25,0 0,0 0,0 1,0-1,0 0,0 0,0 0</inkml:trace>
  <inkml:trace contextRef="#ctx0" brushRef="#br0" timeOffset="89178.3764">21035 15404,'25'0,"24"0,-24 0,25-50,-26 50,1-25,25 25,-25-25,-1 1,1 24,0-25,25 25,-26-25,1 25,0-25,25 25,-26-25,1 25,0 0,0 0,0 0,-25-24,24 24,1 0,-25-25,25 25,0 0,0-25,-1 25,1 0,-25-25,25 25,25-25,-26 25,1-24,0 24,0-25,0 25,0 0,24-25,-49 0,25 25,0-25,0 25,-1 0,1-24,0-1,25 25,-26 0,1-25,0 25,0-25,0 25,-1 0,1 0,0-25,0 25,24 0,-24 0,0 0,0 0,24-24,-24 24,0 0,0-25,24 25,-24 0,0 0,0 0,0 0,-25-25,24 25,1 0,0 0,-25-25,50 25,-25 0,-1 0,1 0,25 0,-25 0,24 0,1-25,-1 25,-24-24,25 24,-25 0,24 0,-24 0,25 0,24 0,-49 0,0 0,24 0,1 0,-25 0,-1 0,26 0,0 0,-26 0,1 0,25 0,0 0,-26-25,26 25,0 0,-1-25,26 25,-26 0,1-25,-25 25,-1 0,51 0,-50 0,-1 0,26 0,0 0,-26 0,1 0,25 0,-1 0,-24 0,25 0,-1 0,-24-25,0 25</inkml:trace>
  <inkml:trace contextRef="#ctx0" brushRef="#br0" timeOffset="101383.7736">5656 13791,'-25'0,"0"0,0 0,1 0,-1 0,0-24,0 24,0 0,1-25,-1 25,0 0,0 0,0 0</inkml:trace>
  <inkml:trace contextRef="#ctx0" brushRef="#br0" timeOffset="103294.0067">5333 13742,'25'0,"0"0,0 0,0 0,-1 0,1 0,25 25,-25-25,-1 0,26 0,-25 0,24 0,-24 0,0 0,0 0,0 0,-1 0,1 0,0 0,0 0,0 0,24 0,-24 0,0 0,24 0,1 0,-25 0,0-25,24 25,1 0,0 0,-1 0,-24-25,0 25,0 0,-1 0,1 0,25 0,-1 0,-24-25,0 25,25 0,-26 0,1-25,50 25,-51 0,1 0,0 0,0 0,0 0,-1-24,1 24,0 0,25 0,-26 0,26 0,-25 0,0 0,0-25,24 25,-24 0,0 0,0 0,-1 0,1 0,0 0,0 0,0 0,-1 0,1 0,0 0,0 0,0 0,-1 0,1 0,0 0,0 0,0 0</inkml:trace>
  <inkml:trace contextRef="#ctx0" brushRef="#br0" timeOffset="171890.0326">4564 14833,'0'25,"0"0,0 0,0 24,0 1,0-75,25 25,-25-25,25 25,-25-25,25 25,-25-24,25-1,-1 0,-24 0,25 0,0 1,0-1,-25 0,0 0,25 0,-25 1,24 24,1-25,-25 0,25 25,-25-25</inkml:trace>
  <inkml:trace contextRef="#ctx0" brushRef="#br0" timeOffset="201491.0209">22895 11088</inkml:trace>
  <inkml:trace contextRef="#ctx0" brushRef="#br0" timeOffset="241344.2106">14238 12303,'0'25,"-25"-25,25 25,25-25,0 0,0 0,0 0,-1 0,1 0,0 0,0 0,0 0,-1 0,1 0,25 0,-25 0,0 0,-1-25,1 25,0 0,0 0,0 0,-1 0,-24-25,25 25,0 0,25 0,-50-25,24 25,1 0,0 0,0 0,0 0,-1 0,1 0,0 0,0 0,0 0,-1 0,1 0,0 0,0 0,0 0,-1 0,1 0,0 0,0 0</inkml:trace>
  <inkml:trace contextRef="#ctx0" brushRef="#br0" timeOffset="287669.2143">20762 14808,'0'25,"25"-25,-1 0,1 25,0 0,0-25,-25 25,50-1,-26-24,-24 25,25-25,-25 25,25 0,0-25,0 25,-1-1,26-24,-50 25,25-25,0 0,-25 25,24-25,1 25,0-25,-25 25,25-25,0 0,-1 0</inkml:trace>
  <inkml:trace contextRef="#ctx0" brushRef="#br0" timeOffset="292501.6676">21109 14833,'0'25,"0"0,0 0,0-1,-25 1,25 0,0 0,0 0,-24-1,24 1,0 0,0 0,0 24,-25-24,25 0,0 25,-25-26,25 1,0 0,0-50,0 0,0 1,0-1,0-25,0 1,0-1,0 0,0 1,0 24,0-25,0 26,0-26,25 25,-25 0,0 1,0-1,0 0,0 0,25 0,-25 1,0-1,0 0,0 0,24 25,-24-25,0 1,25 24,-25 24,0 1,-25 0,25 0,0 0,0-1</inkml:trace>
  <inkml:trace contextRef="#ctx0" brushRef="#br0" timeOffset="341523.9285">7963 14412</inkml:trace>
  <inkml:trace contextRef="#ctx0" brushRef="#br0" timeOffset="344275.5162">7516 14039,'25'0,"0"0,0 0,-1 0,1 0,0 0,25 0,-26 0,1 0,0 0,0 0,0 0,-1 0,1 0,0 25,0 0,0-25,-25 25,0 0,0-1,24 1,-24 0,25 0,-25 24,0-24,0 25,0-25,0 24,0-24,0 25,0-25,0-1,0 1,0 0,0 25,0-26,-25 1,25 0,0 0,-24 24,-1-49,25 25,-25-25,25 25,-25 0,0 0,1-25,24 24,-25-24,0 25,0-25,0 0,1 25,-1-25,0 0,0 0,0 0,1-25,24 0,-25 1,25-1,-25-25,0 25,25-49,0 49,0 0,0 1,0-1,0 0,0 0,0 0,0 1,0-1,0 0,0-25,0 26,0-1,0 0,0 0,0 0,0 0,0 1,0-1,0 0,0 0,0 0,0 1,0-1,0 0</inkml:trace>
  <inkml:trace contextRef="#ctx0" brushRef="#br0" timeOffset="344327.5516">7516 14089,'0'-50</inkml:trace>
  <inkml:trace contextRef="#ctx0" brushRef="#br0" timeOffset="345683.9406">8384 14163,'0'0,"-24"0,24-24,0 73,24 75,-24-49,0-50,25 24,0-24,-25 0,0 0,0-1,0 1,25-25,0 0,-1 0,1 0,0 0,0-25,0 1,-1-1,51-25,-75 25,25 25,-25-24,24 24,1-25,-25 0</inkml:trace>
  <inkml:trace contextRef="#ctx0" brushRef="#br0" timeOffset="347692.3317">8955 14039,'0'0,"-25"0,0 0,0 0,1 0,-1 0,25 25,0 0,25-25,-1 0,1 0,0 0,0 0,0 0,-25 25,24-25,1 0,0 0,-25 25,0-1,0 1,0 0,0 0,0 0,0-1,-25-24,0 0,1 0,-1 0,0 0,0 0,0 0</inkml:trace>
  <inkml:trace contextRef="#ctx0" brushRef="#br0" timeOffset="348949.1695">9153 13791,'25'0,"-25"25,25 0,-25 0,25 0,-25-1,24 1,1-25,-25 25,25 0,-25 0,25-1,-25 1</inkml:trace>
  <inkml:trace contextRef="#ctx0" brushRef="#br0" timeOffset="351994.3873">9128 13816,'0'-25,"0"1,0-1,0-25,0 25,25 1,-25-1,0 0,25 25,0 0,-25-25,25 25,-1 0,1 0,-25 25,0 0,0 0,0-1,0 1,0 0,0 0,0 0,0-1,0 1,0 0,0 0,25-50,0 25,0-25,0 25,-1 0,1 0,0 0,0 0,0 0,-25 25,0 0,0 0,-25-1,25 1,-25 0,0-25,25 25,0 0,-25-25,25 24,-24-24,24 25,-25-25,0 25,0 0,25 0,-25-25</inkml:trace>
  <inkml:trace contextRef="#ctx0" brushRef="#br0" timeOffset="353897.0858">8880 14015,'-24'0,"-1"0,0 0,25-25,0 0,0 0,0 0,0 1,0-1,0 0,0 0,0 0,0 1,25 24,0 0,-1 0</inkml:trace>
  <inkml:trace contextRef="#ctx0" brushRef="#br0" timeOffset="395564.2905">7715 15007,'0'25,"0"-1,0 26,0-25,0 0,0 24,0-24,0 0,0 0,0 49,0-49,0 0,0 0,0 24,0-24,0 0,0 0,0 24,0-24,0 0,0 24,0-24,0 0,0 0,0 24,0 1</inkml:trace>
  <inkml:trace contextRef="#ctx0" brushRef="#br0" timeOffset="408422.3692">8087 15156,'0'24,"0"1,0 0,24-25,-24 25,0 0,0-1,25-24,-25 25,0 0,0 0,0 0</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1-16T10:43:10.399"/>
    </inkml:context>
    <inkml:brush xml:id="br0">
      <inkml:brushProperty name="width" value="0.05292" units="cm"/>
      <inkml:brushProperty name="height" value="0.05292" units="cm"/>
      <inkml:brushProperty name="color" value="#FF0000"/>
    </inkml:brush>
  </inkml:definitions>
  <inkml:trace contextRef="#ctx0" brushRef="#br0">8260 8086,'0'-24,"0"-1,0 0,0 0,25 0,-25 0,0 1,25-26,0 0,-25 26,0-1,25 0,-25 0,0 0,24 25,1-24,0 24,-25-25,25 0,0 0,24 0,1 25,-50-24,49 24,-24 0,0-25,25 25,-26-25,1 25,25 0,-25-25,24 25,-24 0,25 0,-26 0,26 0,-25 0,24 0,1 0,0 0,-26 0,1 0,0 0,0 0,0 0,0 0,-1 25,1-25,0 0,-25 25,25-25,0 25,-25-1,24 26,1 24,-25-49,0 0,25 25,-25-26,25 1,-25 0,0 0,0 0,0-1,0 1,0 0,-25-25,25 50,-25-25,25-1,-25 1,1 0,24 0,-50 0,50 24,-25-24,0 0,25 0,-49-1,24 1,25 0,-75 0,51-25,-26 49,0-24,-24 0,49 0,0-25,-24 0,-1 0,1 25,-1-1,0-24,1 25,-26-25,26 0,24 0,-25 0,26 0,-1 0,0 0,0 0,-24 0,24 0,25-25,0 1,-25-26,25 25,0 0,0-24,0-1,0-24,0 49,0 0,0 0,0 1,0-1,0 0,0 0,0 0,0 1,0-1,0 0,0 0</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1-16T10:54:19.280"/>
    </inkml:context>
    <inkml:brush xml:id="br0">
      <inkml:brushProperty name="width" value="0.05292" units="cm"/>
      <inkml:brushProperty name="height" value="0.05292" units="cm"/>
      <inkml:brushProperty name="color" value="#FF0000"/>
    </inkml:brush>
  </inkml:definitions>
  <inkml:trace contextRef="#ctx0" brushRef="#br0">16768 4341,'25'0,"25"-25,-25 25,-1-25,1 25,0 0,0 0,-25 25,25 49,-25 26,0 24,0-50,0-24,0 24,0-49,0 0,-25 0,25-1,0 1,25-25,-1 0,1 0,0 0,0 0,0 0,-25 25,0 49,0 1,-25 24,0-49,25-1,-50-49,50 25,-49 0,-1 0,25-1,-24-24,-1 0,25 0,1 0,-1 0,0 0</inkml:trace>
  <inkml:trace contextRef="#ctx0" brushRef="#br0" timeOffset="1504.148">17835 4093,'25'0,"0"25,-1-25,26 24,-25 1,0-25,-25 25,24-25,-24 25,50-25,-50 25,25-25,-25 24,25-24,-25 25,24-25,1 25,0 0,0-25,-25 25,25-25,-25 24,-248-222</inkml:trace>
  <inkml:trace contextRef="#ctx0" brushRef="#br0" timeOffset="2353.3974">17661 3349,'0'49,"0"26,-25-1,1 0,-1 1,0-25,0-1,0 1,25-25,0-1,0 1</inkml:trace>
  <inkml:trace contextRef="#ctx0" brushRef="#br0" timeOffset="3043.3914">17512 4043,'0'50,"0"24,-24 1,24 24,-25-25,25-49,0 0,0 0,0-1,0 1</inkml:trace>
  <inkml:trace contextRef="#ctx0" brushRef="#br0" timeOffset="4042.8397">17289 3621,'0'25,"25"25,25-25,-1 24,1 26,-1-50,1 24,-25-24,24 0,-24 24,50-49,-75 25,25 0,-1-25,1 0,-25 25,25-25</inkml:trace>
  <inkml:trace contextRef="#ctx0" brushRef="#br0" timeOffset="5267.4855">18554 3770,'50'0,"74"-99,0 25,25-26,-25 1,-50 50,25-26,-49 50,-50 1,25 24,0-25,-1 25,-24-25</inkml:trace>
  <inkml:trace contextRef="#ctx0" brushRef="#br0" timeOffset="7161.7042">18529 3894,'25'0,"-25"25,25-25,-25 25,0 0,25-25,-25 25,0-50,25 25,-25-25,24 0,1 25,25-25,-25 25,-1-24,1 24,0 0,0 0,0 0,0 0,-1 0,1 0,0 0,0 0,-25 24,0 1,0 0,0 0,0 24,0-24,0 0,0 25,-25-1,0-24,0 0,25 0,-49-1,24-24,0 0,25 25,-25-25,-49 25,49-25,0 0,0 0</inkml:trace>
  <inkml:trace contextRef="#ctx0" brushRef="#br0" timeOffset="9648.56">11460 5358,'0'-25,"0"0,25 0,25 25,-50-24,49 24,-49-25,25 25,0-25,0 25,-1 0,1 0,0 0,0 0,0 0,-1 0,-24 25,0 0,0-1,0 26,0 0,0-26,0 1,0 0,0 0,-24 0,24-1,0-48,74-26,-24 0,-1 26,1-1,-1 0,-24 0,25 25,-25 0,-1 0,1 0,0 50,-25-1,0 1,0 0,0-1,-25-24,25 25,-25-26,1 1,-1 0,-25 0,1 24,-26-24,50-25,1 25,-51 0,50-25,1 0,-1 0,0 0</inkml:trace>
  <inkml:trace contextRef="#ctx0" brushRef="#br0" timeOffset="11537.0007">18306 8632,'50'50,"-50"-26,49 26,-24 24,0-49,-25 0,0 0,0 0,25-25,0 0,-1 0,-24-25,25 25,-25-25,0 0,25 25,0 0,0 0,24 0,-24 0,0 0,0 25,-25 0,0 0,0-1,0 26,-25-25,0 0,0 0,25-1,-25-24,1 25,-1-25,25 25,-25-25,0 0</inkml:trace>
  <inkml:trace contextRef="#ctx0" brushRef="#br0" timeOffset="12504.104">18579 8359,'0'0,"25"-25,24 1,-24-1,0 25,-25-25,25 25</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1-23T10:05:56.941"/>
    </inkml:context>
    <inkml:brush xml:id="br0">
      <inkml:brushProperty name="width" value="0.05292" units="cm"/>
      <inkml:brushProperty name="height" value="0.05292" units="cm"/>
      <inkml:brushProperty name="color" value="#FF0000"/>
    </inkml:brush>
  </inkml:definitions>
  <inkml:trace contextRef="#ctx0" brushRef="#br0">6648 7714,'25'0,"0"0,-1 0,1 0,0 0,0 0,0 0</inkml:trace>
  <inkml:trace contextRef="#ctx0" brushRef="#br0" timeOffset="1421.8237">6598 7590,'25'0,"0"0,0 0,0 0,24 0,-24 0,0 0,0 0,-1 0</inkml:trace>
  <inkml:trace contextRef="#ctx0" brushRef="#br0" timeOffset="3243.6121">8583 7590,'25'0,"-1"0,1 0,0 0,0 0,0 0,-1 0,1 0</inkml:trace>
  <inkml:trace contextRef="#ctx0" brushRef="#br0" timeOffset="4784.8065">8583 7739,'25'0,"-1"0,1 0,0 0,0 0,0 0,-1 0,1 0,0 0,0 0,0 0</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1-23T10:09:38.174"/>
    </inkml:context>
    <inkml:brush xml:id="br0">
      <inkml:brushProperty name="width" value="0.05292" units="cm"/>
      <inkml:brushProperty name="height" value="0.05292" units="cm"/>
      <inkml:brushProperty name="color" value="#FF0000"/>
    </inkml:brush>
  </inkml:definitions>
  <inkml:trace contextRef="#ctx0" brushRef="#br0">6375 322</inkml:trace>
  <inkml:trace contextRef="#ctx0" brushRef="#br0" timeOffset="1920.0124">6301 918</inkml:trace>
  <inkml:trace contextRef="#ctx0" brushRef="#br0" timeOffset="4363.2946">5953 645,'0'-25,"50"25,-25-25,-25 1,25 24,-1 0,1 0,0 0,0 0,-25 24,0 1,0 0,0 0,0 0,0-1,0 1,-25-25,25 25,-25-25,25 25,25-25,0 0,0 0,0 0,-1 0,1 0,0 0,0 0,-25 25,0 24,0-24,0 0,0 0,-25-1,25 1,-50 0,26 0,-1 0,-25-1,25-24,0 0,1 0,-1 0,-25 0,25 0,1 0</inkml:trace>
  <inkml:trace contextRef="#ctx0" brushRef="#br0" timeOffset="8901.1974">9749 298,'74'0,"-49"0,24 0,-24 0,25 0,-25 0,-1 0,1 0,0 0,0 0,-25 24,0 51,0-1,0 1,0-26,0 1,0-25,0 0,0-1</inkml:trace>
  <inkml:trace contextRef="#ctx0" brushRef="#br0" timeOffset="10390.4231">11038 422,'25'0,"0"0,0 0,0 0,-1 0,26 0,0 0,-26 0,1 0,0 0,-25 24,0 51,0-25,0-1,0 1,0-25,0 24,-25-49,25 25</inkml:trace>
  <inkml:trace contextRef="#ctx0" brushRef="#br0" timeOffset="11416.6212">11907 521,'74'25,"0"24,-24 1,0 0,-26-50,1 24,0-24,-25 25,25-25,0 0,-397-223</inkml:trace>
  <inkml:trace contextRef="#ctx0" brushRef="#br0" timeOffset="11440.6373">11907 521</inkml:trace>
  <inkml:trace contextRef="#ctx0" brushRef="#br0" timeOffset="12771.0275">12130 397,'0'25,"0"-1,-25 1,0 25,0-25,25 0,-24-1,24 1,-25-25,25 25,0 0</inkml:trace>
  <inkml:trace contextRef="#ctx0" brushRef="#br0" timeOffset="16990.952">12750 397,'25'0,"0"-25,-1 25,1 0,0 0,0 25,-25 0,0-1,0 1,0 0,0 0,0 0,-25 0,50-25,0 0,-1 0,1 0,-25 24,0 1,0 0,0 0,0 0,0-1,-49 1,-1-25,25 25,0-25,25 25,-24-25,-1 0,0 0</inkml:trace>
  <inkml:trace contextRef="#ctx0" brushRef="#br0" timeOffset="88953.1939">7566 6995,'25'-25,"-1"-24,1 24,0-25,-25 0,50 26,-50-1,24 0,1 25,-25-25,0 0</inkml:trace>
  <inkml:trace contextRef="#ctx0" brushRef="#br0" timeOffset="90539.5558">9848 6846,'-25'0,"25"25,-25-25,75 0</inkml:trace>
  <inkml:trace contextRef="#ctx0" brushRef="#br0" timeOffset="91841.7761">9575 7069,'25'0,"0"0,-1-24,26-1,0-25,-1 1,-24-1,0 25,0-25,-1 50,-24-24,25 24,-25-25</inkml:trace>
  <inkml:trace contextRef="#ctx0" brushRef="#br0" timeOffset="125785.7651">15677 794</inkml:trace>
  <inkml:trace contextRef="#ctx0" brushRef="#br0" timeOffset="126633.5672">15677 794,'0'25</inkml:trace>
  <inkml:trace contextRef="#ctx0" brushRef="#br0" timeOffset="128421.7834">15677 819,'25'0,"0"0,-1 0,1 0,0 0,-25 24,0 1,25-25,-25 25,25-25,-25 25,0 0,0-1,0 1,0 0,-25-25,0 0,0 0,0 0,1 0,24-25,-25 25,25-25,0 1,0-1,0 0,0 0,0 0,0 1,0-1,25 0,-1 25,-24-25,25 25,0 0,0 0,0 0,-1 0,-24 25,0 0,25 0,-25-1,0 26,0-25</inkml:trace>
  <inkml:trace contextRef="#ctx0" brushRef="#br0" timeOffset="129351.1537">16024 769,'0'-25,"0"0,25 1,-25-1,0 0,0 0,0 0</inkml:trace>
  <inkml:trace contextRef="#ctx0" brushRef="#br0" timeOffset="130041.6757">16049 571,'0'24,"25"1,0 25,-25-25,24-1,-24 1,25-25,-25 25,0 0</inkml:trace>
  <inkml:trace contextRef="#ctx0" brushRef="#br0" timeOffset="130986.4451">16322 521,'25'0,"-1"0,1 0,-25 25,25 0,-25-1,25-24</inkml:trace>
  <inkml:trace contextRef="#ctx0" brushRef="#br0" timeOffset="131851.1813">16644 273,'25'0,"-25"25,25-25,-25 24,25-24,0 25,-1 0,-24 0,0 0,25-25,-25 24,25-24</inkml:trace>
  <inkml:trace contextRef="#ctx0" brushRef="#br0" timeOffset="134129.0373">14362 1637,'25'0,"0"0,0 0,-25 25,24 0,1-25,0 0,-25 25,0-50,-25 0,25 0,-25 25,25-25,-24 25,48 0,1 0,0 0,-25-25,0 1,25 24,-25-25,0 0,0 0,0-24,0 24,0 0,0 0,25 25,0 0,-1 0,1 0,0 50,0-50,-25 25,49 24,-24 1,0-25,-25-1,25-24,0 25</inkml:trace>
  <inkml:trace contextRef="#ctx0" brushRef="#br0" timeOffset="135096.3028">15082 1389,'24'0,"-24"-25,50 0,-25 1,0 24,-25-25,24 25,1 0,0 0,-199 74</inkml:trace>
  <inkml:trace contextRef="#ctx0" brushRef="#br0" timeOffset="136335.7293">15082 1587,'24'-24,"1"-1,0 25,0-25,0 0,-1 25,1-25,-25 1,25 24,0 0</inkml:trace>
  <inkml:trace contextRef="#ctx0" brushRef="#br0" timeOffset="137663.313">14982 2307,'25'0,"0"0,-25-25,25 25,0 0,-25-25,0 0,24 25</inkml:trace>
  <inkml:trace contextRef="#ctx0" brushRef="#br0" timeOffset="139550.7232">15354 2059,'0'-25,"25"25,-25 25,0-75,0 25,-25-24,25 24,-24 25,24-25,-25 25,25-25,25 25,-1 0,1 0,0 0,0 0,-25-24,25-1,-25 0,0 0,0 0,0 1,24 24,1 0,25 24,-25 1,-1 0,1 0,-25 0</inkml:trace>
  <inkml:trace contextRef="#ctx0" brushRef="#br0" timeOffset="140490.9192">16099 1439,'24'0,"1"0,-25-25,25 25,-25-25,25 25,-100 25</inkml:trace>
  <inkml:trace contextRef="#ctx0" brushRef="#br0" timeOffset="140514.8993">16123 1414</inkml:trace>
  <inkml:trace contextRef="#ctx0" brushRef="#br0" timeOffset="141414.4623">16123 1563,'25'0,"0"-25,25 25,-26-25,1 25,-25-25,25 25</inkml:trace>
  <inkml:trace contextRef="#ctx0" brushRef="#br0" timeOffset="143052.1139">16471 1215,'0'25,"24"25,-24-25,25-25,-25 24,25-24,-25 25,25-25,0 0,-1 0,1 0,0 0,0 0,-25-25,25 25,-25-24,0-1,0 0,0 0,0 0,0 1</inkml:trace>
  <inkml:trace contextRef="#ctx0" brushRef="#br0" timeOffset="144629.7861">16570 1166,'0'25,"74"24,-24 1,-25-25,0-1,-25 1,24 0,1-25,-25 25,25 0,-25-1,25 1,-25 0,0-75,-25 1,25-1,-25 25,0-24,1 24,24 0,0 0,-25 25,25-24</inkml:trace>
  <inkml:trace contextRef="#ctx0" brushRef="#br0" timeOffset="145922.7312">17041 1042,'0'-25,"25"0,0 0,24 25,-24 0,0 0,0 0,0 0,-1 0,-24 50,0-25,0 0,0-1,0 1,0 0,-24-25,24 25,-25 0,0-25,0 0,0 0,1 0,-1 0,25-25,0 0,0 0,0 0,0 1,0-1,0 0,0 0,25 25</inkml:trace>
  <inkml:trace contextRef="#ctx0" brushRef="#br0" timeOffset="147314.9135">17388 794,'25'0,"0"0,-25-25,25 25,-25-25,25 0,-1 25,1 0,0 0,0 0,-25 25,0 0,0 0,0 0,0-1,0 1,0 0,-25-25,0 0,0 0,1 0,-1-25,25 0,0 1,0-26,0 25,0 0,0 1</inkml:trace>
  <inkml:trace contextRef="#ctx0" brushRef="#br0" timeOffset="148952.0182">17810 496,'25'0,"-25"-25,25 25,0 0,-1 0,1 0,0 0,0 0,-25 25,0 0,0 0,0 0,-25-25,0 0,0 0,1 0,-1 0,25-25,0 0,0 0</inkml:trace>
  <inkml:trace contextRef="#ctx0" brushRef="#br0" timeOffset="150385.4579">18033 744,'25'0,"0"50,25-25,-50-1,24 26,-24-25,25 0,0-1</inkml:trace>
  <inkml:trace contextRef="#ctx0" brushRef="#br0" timeOffset="152155.9057">17116 2059,'24'-25,"26"0,0 0,24-24,-24 24,-1-25,26 26,-51 24,1-50,50 50,-51-25,1 0,50-24,-26-1,-24 0,50 1,-1-1,0-24,-24 24,0 1,-1 24,-24 0,0 0,0 0,-1 25,-24-24,50-1,-25 25,-25-25,25 25,-25-25,24 25</inkml:trace>
  <inkml:trace contextRef="#ctx0" brushRef="#br0" timeOffset="153519.832">17686 1910,'25'25,"0"-25,-25 25,25-1,-1-24,-24 25,25-25,-25 25,-99-124</inkml:trace>
  <inkml:trace contextRef="#ctx0" brushRef="#br0" timeOffset="155017.0859">17860 1786,'25'0,"-25"-25,24 0,1 25,0 0,0 0,0 0,-1 0,-24 25,0 0,0 0,0 0,-24-25,24-25,0-25,0 25,0 1</inkml:trace>
  <inkml:trace contextRef="#ctx0" brushRef="#br0" timeOffset="156632.3089">18232 1587,'25'-24,"-1"24,1 0,0 0,0 0,-25 24,0 1,0 0,0 0,0 0,-25-25,0 0,0 0,25-25,0 0,0 0,0 0,0 1,0-1</inkml:trace>
  <inkml:trace contextRef="#ctx0" brushRef="#br0" timeOffset="157672.4153">18529 1414,'25'0,"0"0</inkml:trace>
  <inkml:trace contextRef="#ctx0" brushRef="#br0" timeOffset="159520.3329">18579 1414,'25'0,"0"0,-1 0,1 0,0 0,0 0,-25 25,25-25,-50-25,0 0,0 25,25-25,-25 25,1-25,24 1,-25 24,25-25,0 50,25-1</inkml:trace>
  <inkml:trace contextRef="#ctx0" brushRef="#br0" timeOffset="161364.5452">17835 2332,'25'-25,"0"-25,49 25,-24-24,-1-1,1 1,49 24,-49-25,-1 50,1-49,-25 24,-1 25,26-50,-25 50,-25-25,49 1,26-26,-50 0,49 26,-24-26,-1 25,-24-25,0 50,0-24,0 24,-25-25,24 25,-24-25,25 25,0-25,0 0,0-24,-1 24,1 25,0-25</inkml:trace>
  <inkml:trace contextRef="#ctx0" brushRef="#br0" timeOffset="213820.011">8012 8607</inkml:trace>
  <inkml:trace contextRef="#ctx0" brushRef="#br0" timeOffset="215080.4931">8012 8607,'25'0,"0"0,0 0,-25 25,24-25,-24 25,25-25,0 25,0-1,-25 1,25-25,-25 25,25-25,-1 25,1 0,-25-1,25-24,0 25,0-25,-1 25,-24 0,25-25,0 25,0-25,-25 24</inkml:trace>
  <inkml:trace contextRef="#ctx0" brushRef="#br0" timeOffset="216850.2325">8384 8880,'25'0,"0"25,0 0,-25 24,25-49,-1 25,26 0,-50 0,25-25,-25 25,25-1,-1-24,-24 25,25-25,0 25,25 0,-26 0,1-25,-25 24,25-24,0 25,0-25,-25 25,24-25,-24 25,25-25,-25 25,25-25</inkml:trace>
  <inkml:trace contextRef="#ctx0" brushRef="#br0" timeOffset="218743.045">8856 9401,'24'0,"1"25,0-25,0 0,0 0,-1 25,1-25,0 0,0 24,0-24,-25-24,0-26,0 25,0 0,0 1,0-1,0 0,0 0,0 0</inkml:trace>
  <inkml:trace contextRef="#ctx0" brushRef="#br0" timeOffset="222693.9748">7094 8781,'0'25,"0"-1,25-24,0 0,0 25,0-25,-25 25,25 0,-1-25,1 0,-25 25,25-25,0 0,-25 24,25-24,-25 25,24-25,-24 25</inkml:trace>
  <inkml:trace contextRef="#ctx0" brushRef="#br0" timeOffset="224427.2288">7268 9054,'25'0,"25"25,-26-1,1-24,0 0,-25 25,25-25,0 0,-25-25,0 1,0-1,0 50</inkml:trace>
  <inkml:trace contextRef="#ctx0" brushRef="#br0" timeOffset="225854.707">6846 8905,'25'0,"-25"25,25-1,0-24,0 25,-1 0,1-25,0 25,-25 0,25-25,0 25,-25-1,24-24,-222-173</inkml:trace>
  <inkml:trace contextRef="#ctx0" brushRef="#br0" timeOffset="225896.7368">6896 8930</inkml:trace>
  <inkml:trace contextRef="#ctx0" brushRef="#br0" timeOffset="226982.0118">6524 8855,'0'25,"0"0,0 0,25-25,-25 24,25 1,-1 0,1 0,0-25,-25 25,25-25,-25 25,25-25,-25 24</inkml:trace>
  <inkml:trace contextRef="#ctx0" brushRef="#br0" timeOffset="228612.871">5185 8880,'0'-25,"-25"25,0 0,25-25,-25 25,25-24,25 24,0 0,24 24,-24 1,0-25,-25 25,25 0,0-25,-25 25,24-25,1 0,-25 24,50-24,-25 25,-1 0,1-25,0 25,0 0,0 0,-1-25,-24 24,25-24,-25 25,25-25,0 0,-25 25,25-25</inkml:trace>
  <inkml:trace contextRef="#ctx0" brushRef="#br0" timeOffset="230505.2991">5631 9351,'50'0,"-50"25,24-25,1 0,25 25,-25-25,-1 0,-24 25,25-25,0 0,0 0,0 0,-25-25,0 0,0-24,0 24,0 0,0 0,0 0,0-24,0-1,0 25,0 1,-25-1,25 0,0 0</inkml:trace>
  <inkml:trace contextRef="#ctx0" brushRef="#br0" timeOffset="234153.9448">4341 8731,'0'25,"0"0,25-25,0 25,0-1,-1 1,-24 25,25-25,0-1,0-24,-25 25,25 0,-1-25,-24 25,0 0,25-25,-25 25</inkml:trace>
  <inkml:trace contextRef="#ctx0" brushRef="#br0" timeOffset="235671.7615">3919 8706,'0'25,"0"0,25-25,-25 25,0 0,25-25,0 0,-25 24,0 1,25-25,-25 50,25-50,-25 25,24-1,-24 1,25-25,-25 25,0 0</inkml:trace>
  <inkml:trace contextRef="#ctx0" brushRef="#br0" timeOffset="237470.9388">3423 8855,'25'0,"0"0,-25 25,0 0,25-25,-25 25,25-25,-25 49,24-49,-24 25,25-25,-25 25,25-25,-25 25,0 0,25-25,-25 24,25-24,-1 25</inkml:trace>
  <inkml:trace contextRef="#ctx0" brushRef="#br0" timeOffset="281651.8676">7591 10071,'24'-25,"1"0,25-25,-1 1,-49 24,25 0,-25 0,25 25,-25-24,25 24,0 0,-25-25</inkml:trace>
  <inkml:trace contextRef="#ctx0" brushRef="#br0" timeOffset="282347.2304">8856 10021,'24'0,"26"25,-25-25,0 0,-1 0,1 0,0 25,0-25,0 0</inkml:trace>
  <inkml:trace contextRef="#ctx0" brushRef="#br0" timeOffset="283769.4248">9401 10220,'25'0,"0"0,49-25,26 0,-26-49,50-26,50 1,-50 0,-50 49,-24 25,-26 1,1 24,-25-25,25 25,0 0</inkml:trace>
  <inkml:trace contextRef="#ctx0" brushRef="#br0" timeOffset="298723.699">7814 10220,'25'0,"-1"24,1 1,0-25,-25 25,25-25,-25 25,25-25,-1 0,-24 25,0-1,25-24,0 25,0-25,-25 25,25-25,-1 25,1 0,-25-1,50-24,-25 50,24-25,-24-25,-25 25,25-25,-25 24,25-24,0 25,-1-25,-24 25,25-25,0 0,0 0,-25 25,25 0</inkml:trace>
  <inkml:trace contextRef="#ctx0" brushRef="#br0" timeOffset="303687.4594">8459 10641,'0'25,"0"0,25 0,-1 24,1-49,0 25,-25 0,25 0,-25-1,25-24,-25 25,24-25,1 0,-25 25,25 0,0 0,0-25,-1 0,-24 24,25-24,-25 25,25-25,0 25,0-25,-1 25,1 0,0-1,0 1,-25 0,25-25,-1 25,1-25,-25 25,25 0</inkml:trace>
  <inkml:trace contextRef="#ctx0" brushRef="#br0" timeOffset="305029.9987">8955 11286,'0'0,"25"0,-1 0,26 0,-25 0,24 0,-24 0,25 0,-25 25,-1 0,1-25,0 0,-25-25,0-49,0-1,0 25,0 1,0 24,0 0,0 0,0 1,0-1,0 0</inkml:trace>
  <inkml:trace contextRef="#ctx0" brushRef="#br0" timeOffset="306413.5452">7194 10021,'0'25,"25"0,-1 0,1 24,25 26,-50-51,0 1,25 25,-1-50,-24 25,25-25,-25 24,0 1,0 25,25-25,-25-1,0 1,25 25,0-1,-25-24,24 50,1-26,-25-24,0 25,0-26,0 1,25-25,-25 25</inkml:trace>
  <inkml:trace contextRef="#ctx0" brushRef="#br0" timeOffset="307279.3539">7020 10344,'-25'-50,"0"25,25 0,-24 1,24-1,0 0,-25 25,25-25,-25 25,25-25,-25 25,25-49,-25 49,25-25,-24 25</inkml:trace>
  <inkml:trace contextRef="#ctx0" brushRef="#br0" timeOffset="308024.5867">6822 10046,'0'25,"49"49,1 25,-25-24,24 24,-24 0,0-74,0 25,-1-1,-24 26,25-51,0 1,-25 0,25 0,-25 0,25-25,-25 24,0 1,25-25,-25 25,0 0,0 0</inkml:trace>
  <inkml:trace contextRef="#ctx0" brushRef="#br0" timeOffset="309562.9498">6375 10021,'0'25,"0"0,0 0,0 24,25-24,-25 25,25-1,-25 1,25-1,-25 1,24 0,1-1,-25 1,0-25,0-1,0 1,25 0,-25 0,0 0,25-1,-25 26,25 0,-1-1,-24-24,0 0,0 0,25-25,-25 24</inkml:trace>
  <inkml:trace contextRef="#ctx0" brushRef="#br0" timeOffset="312700.9531">4788 9996,'24'0,"-24"25,0 0,25-25,0 25,-25 0,0-1,25 1,0-25,-25 25,0 0,24 0,1-1,-25 1,0 0,25 0,0-25,-25 25,25-1,-25 1,25-25,-25 25,24-25,1 25,0-25,-25 25,50-1,-26 1,26 0,-50 0,25-25,-25 25,49 24,-49-24,50 0,-50 0,25-25,-25 24,0 1,25-25,-1 0,-24 25,25-25,-25 25,25-25,-25 25,25-25,0 24,-1 1,1-25,0 25,0 0,-25 0,25-25,-25 24,24-24,-24 25,25-25,-25 25,25 0,-25 0,25-25,-25 24,0-24,25 0,-25 25,24-25,-24 25</inkml:trace>
  <inkml:trace contextRef="#ctx0" brushRef="#br0" timeOffset="315254.6156">4391 10021,'-25'0,"25"50,0-25,25 24,0 26,-1-26,-24-24,0 0,0 24,25-24,0 25,-25-25,0-1,0 1,0 25,25-50,-25 49,25 1,-25 0,24 49,-24-50,25-24,-25 25,0-25,25 24,-25-24,0 0,0 0,25-25,-25 24</inkml:trace>
  <inkml:trace contextRef="#ctx0" brushRef="#br0" timeOffset="316566.4138">4019 10120,'0'-24,"-25"-1,0 25,25 25,0-1,0 1,0 25,25 24,0-24,-25-1,0-24,25 25,-25-25,0-1,0 26,24-50,-24 25,0 0,25 24,-25 1,0 24,25 25,-25-24,0-26,0 1,25-25,-25 0,25-1,-25 1,0 0</inkml:trace>
  <inkml:trace contextRef="#ctx0" brushRef="#br0" timeOffset="317983.2552">3448 10120,'0'25,"25"0,0 25,-25-1,0-24,49-25,-49 50,25-26,-25 1,0 0,25-25,-25 25,25 24,0 1,-1 0,-24-1,25 1,0-1,-25-24,0 0,0 25,25-26,-25 1,25 0,-25 0,0 0,0-1,0 1,24-25,-24 25,0 0,0 0</inkml:trace>
  <inkml:trace contextRef="#ctx0" brushRef="#br0" timeOffset="321442.7911">3101 11609,'0'-25,"0"0,0 0,0 0,0 1,0-1,0 0,0 0,0 0,0 1,0-1,0 0,25 25,0-25,-1 25,1 0,-25-25,25 25,0 0,-25-24,49-1,-24 25,0 0,0 0,0 0,-1 0,1 0,0 0,0 0,0 0,-1 0,-24 25,0-1,25-24,-25 25,25 0,-25 25,0-1,25-24,-25 25,0-1,0-24,0 0,0-25,0 49,0-24,0 0,0 0,0 0,0-1,0 1,0 0,0 0,0 0,-25-25,-25 0,26 0,-1 0,0 0,0 0,0 0,1 0,-1 0,0 0,0 0,25-25,-25 25</inkml:trace>
  <inkml:trace contextRef="#ctx0" brushRef="#br0" timeOffset="332497.3704">7615 12303,'25'0,"0"-25,25 1,-26-1,1 25,0-25,-25 0,25 25,0 0,-1 0</inkml:trace>
  <inkml:trace contextRef="#ctx0" brushRef="#br0" timeOffset="341093.8354">9749 12154,'0'25,"0"0,-25 0,0 0,25-1,0 1,0-74,50 24,-50 0,24 0,1 25,-25-25,0 0,25 25</inkml:trace>
  <inkml:trace contextRef="#ctx0" brushRef="#br0" timeOffset="355082.1776">20936 1191,'0'-25,"0"0,0-25,0 26,-25-1,25 0,0 0,0 0,0 1,0-26,0 25,0 0,0 1,0-1,25 25,-1 0,1 0,0 0,-25 25,25-25,-25 24,25 1,-1 0,-24 0,0 0,25-25,-25 24,0 1,25 0,-25 0,0 0,25-25,-25 24,0 1</inkml:trace>
  <inkml:trace contextRef="#ctx0" brushRef="#br0" timeOffset="355998.3516">21010 1116,'0'-74,"74"-1,26-49,-26 75,-24-1,-26 25,1 1,0 24,-25-25,25 25</inkml:trace>
  <inkml:trace contextRef="#ctx0" brushRef="#br0" timeOffset="356862.9328">21680 1141,'24'0,"1"0,0 0,49 0,-24-50,-25 50,0 0,-25-24,24 24</inkml:trace>
  <inkml:trace contextRef="#ctx0" brushRef="#br0" timeOffset="357564.804">21804 1389,'24'0,"1"0</inkml:trace>
  <inkml:trace contextRef="#ctx0" brushRef="#br0" timeOffset="358462.561">21853 1389,'75'-74,"-26"74,26-50,-50 50,-1-25,1 25,-25-25,25 25,-25-24,25 24,0 0</inkml:trace>
  <inkml:trace contextRef="#ctx0" brushRef="#br0" timeOffset="359243.5248">22374 620,'25'0,"0"50,0-1,-25 1,24 24,26-24,-50-25,0 0,0-1,25-24,-25 25,-149-397</inkml:trace>
  <inkml:trace contextRef="#ctx0" brushRef="#br0" timeOffset="359294.6086">22399 620</inkml:trace>
  <inkml:trace contextRef="#ctx0" brushRef="#br0" timeOffset="360809.2993">22647 372,'0'25,"25"0,-25-1,25 26,-25-25,24-25,-24 25,0 0,25-1,-25 1,25-25,-25 25,25 0,-25 0,-124-298</inkml:trace>
  <inkml:trace contextRef="#ctx0" brushRef="#br0" timeOffset="361776.3513">22870 74,'25'0,"-25"25,25 25,0-25,-25 24,24-24,1-25,-25 25,0 0,25-25,-25 24,25 1,-25 25,25-50,0 25,-1-25,-24 24</inkml:trace>
  <inkml:trace contextRef="#ctx0" brushRef="#br0" timeOffset="363690.0848">23416 0,'25'0,"0"0,-1 0,1 0,25 0,-25 0,-25 25,24-25,1 0,-25 25,25-25,-25 24,0 1,0 0,0 25,0-26,0 26,-50 0,26 24,-26-24,50-26,0 1,-25 0,0-25,1 0,-1 0,25-25,-25 25,0-25,25 1,0-1,-25 0,25 0,0 0,-24 1,24-1,0 0,0 0,0 0,0 1,0-1,0 0,0 0,0 0,0 1,0-1,24 25,-24-25,25 25</inkml:trace>
  <inkml:trace contextRef="#ctx0" brushRef="#br0" timeOffset="366922.12">22895 1587,'0'25,"0"0,25 0,0-25,-25 25,24 0,-24-1,0 1,25 0,-25 0,25-25,-25 25,-99-249</inkml:trace>
  <inkml:trace contextRef="#ctx0" brushRef="#br0" timeOffset="368677.6166">23218 1265,'0'0,"24"0,1 0,0 0</inkml:trace>
  <inkml:trace contextRef="#ctx0" brushRef="#br0" timeOffset="369987.022">23292 1265,'25'0,"0"0,-1 0,26 0,-25 0,0 0,-1 0,1 0,0 0,0 0,0 0,-25 25,0 0,0-1,0 1,0 0,0 25,-25-26,0-24,25 25,-25-25,0 25,1-25,-1 0,0 0,0 0,0-25,1 25,-1-49,0-1,25 25,0 0,0-24,-25 49,25-25,0 0,0 0,0 1</inkml:trace>
  <inkml:trace contextRef="#ctx0" brushRef="#br0" timeOffset="371940.6383">23590 1141,'24'0,"1"0,0 0,0 0,0 0,-1 0,1 0,-25-25,25 25,0 0,0 0,-1 0,-24 25,0 0,0 0,0-1,0 1,-24-25,24 25,-25-25,25 25,-25-25,0 0,0 0,1 0,-1 0,25-25,0 0,0 0,0 1,0-1,0 50</inkml:trace>
  <inkml:trace contextRef="#ctx0" brushRef="#br0" timeOffset="374429.963">24309 1017,'0'-25,"-25"0,25 1,-25 24,25-25,-24 25,-1-25,25 0,-25 25,25-25,-25 25,25-24</inkml:trace>
  <inkml:trace contextRef="#ctx0" brushRef="#br0" timeOffset="376243.569">22870 2729,'50'0,"74"-125,0 1,-25 25,-49 50,24 24,-49-25,0 25,-25 1,25 24,-1 0,26-50,0 50,24-74,25 49,-24-50,-26 26,1-1,-25 50,24-49,-24 49,-25-25,0 0,25 25,-25-25,25 25,0-25,-1 25,-24-24,0-1,25 25,0 0,0-25,0 0,-1 0,1 0,25 1,-25-1,24-25,-24 50,-25-25,25 25,-25-24,25 24,-25-25</inkml:trace>
  <inkml:trace contextRef="#ctx0" brushRef="#br0" timeOffset="377145.9221">24483 1786,'0'25,"0"0,24-1,1 26,25-25,-25 24,49 26,-74 24,50-49,-26-26,-24 1,0 0,25-25</inkml:trace>
  <inkml:trace contextRef="#ctx0" brushRef="#br0" timeOffset="378339.6101">24383 2208,'25'0,"25"24,-50 1,25-25,-1 50,-24-25,25-25,-25 24</inkml:trace>
  <inkml:trace contextRef="#ctx0" brushRef="#br0" timeOffset="379264.5382">24210 2307,'0'49,"0"-24,49 25,-24 24,50-24,-51-1,1-24,0 25,0-25,0-25,-25 25,24-1</inkml:trace>
  <inkml:trace contextRef="#ctx0" brushRef="#br0" timeOffset="380569.5797">23813 2853,'25'0,"-25"24,0 1,0 0,0 0,0 0,0-1,0 1,0 0,0 0,0 0</inkml:trace>
  <inkml:trace contextRef="#ctx0" brushRef="#br0" timeOffset="382246.7666">23838 3101,'0'24,"0"1,-50 0,25 0,0-25,1 0,24 25,-25-25,0 0,0 0,25-50,0 25,0 0,0 1,0-1,0 0,0 0,0 0,0 1,0-1,0 0,25 0,0 0,0 25,-25-24,24 24,1 0,0 0,0 0,0 0</inkml:trace>
  <inkml:trace contextRef="#ctx0" brushRef="#br0" timeOffset="384137.3242">22969 3373,'0'25,"0"0,25-25,0 50,0-50,0 49,24 1,-24-1,0 1,0-50,-25 25,0 0,25 0,-1-1,1-24,-25 25,25-25,0 0,0-25,24 1,26-1,-26-25,-24 25,25 0,-26 1,26-1,-25 0,0 25,-25-25,24 25</inkml:trace>
  <inkml:trace contextRef="#ctx0" brushRef="#br0" timeOffset="387359.4544">23738 3795,'25'0,"0"-25,-25 1,25 24,-25-25,25 25,-1-25,-24 0,25-25,0 50,0-24,0-1,24-25,26-24,-1-25,1-1,-1 1,-49 50,0 24,-1 0,-24 0,25 25,0-25,-25 1,25-1,24 0,-24 25,-25-25,25 25,-25-25,25 25,0-24,-1 24,-24-25,25 25,0 0,-25-25,25 25,-25-25,25 25,-25-25,24 1,1 24,-25-25,0 0,0 0,25 25,-25-25</inkml:trace>
  <inkml:trace contextRef="#ctx0" brushRef="#br0" timeOffset="387472.0714">24805 2629</inkml:trace>
  <inkml:trace contextRef="#ctx0" brushRef="#br0" timeOffset="507211.9255">22796 1836,'0'-25,"0"0,0-25,0 1,0-1,0 25,0 0,0 1,25 24,-25 24,24-24,1 0,-25 25,0 25,0 0,25-1,-25-24,0 25,0-1,0-24,0 25,25-1,-25 1,0-25,0 49,0-24,0-26,0 51,0-26,0 1,0-25,0 24,0-24,0 25,0-1,0-24,0 25,0-25,0 0,0 24,0-24,0-25,0 50,-50 173,25-248,25 50,0-50,-24 50,24-50,0 25,0-50,0 26,0-1,0 74,0-73,0 73,0-49,0 25,0 0,0-50,0 75,0-1,0 1,0-25,0 24,0-24,0 25</inkml:trace>
  <inkml:trace contextRef="#ctx0" brushRef="#br0" timeOffset="511037.775">23441 1364,'0'25,"0"25,25-26,-1 1,-24 25,25-1,25-24,-50 25,25-25,-25 0,24-1,1-24,-25 25,25-25,-25 25,0 0</inkml:trace>
  <inkml:trace contextRef="#ctx0" brushRef="#br0" timeOffset="511922.2719">23664 1563,'0'-25,"0"0,0-25,0 26,0-1,0-25,0 25,0 1,25-1,0 0,-25 0,0 0</inkml:trace>
  <inkml:trace contextRef="#ctx0" brushRef="#br0" timeOffset="514498.8426">23714 1191,'24'0,"1"0,25 0,-50 24,0 1,25-25,-25 25,24 0,1-25,0 25,-25-1,0-24,25 25,-25 0,25-25,-25 25,0 0</inkml:trace>
  <inkml:trace contextRef="#ctx0" brushRef="#br0" timeOffset="518008.3059">24284 819,'-25'0,"25"24,-24-24,-1 0,25 25,0 0,0 0,25 0,-25-1,24-24,-24 25,0 0,25-25,-25 25,25-25,-25 25,25-25,-25 24,25-24,-25 25,0 0,24-25,-24 25</inkml:trace>
  <inkml:trace contextRef="#ctx0" brushRef="#br0" timeOffset="552470.0819">22870 6350,'0'25,"0"49,0 1,0-1,0 50,0-50,0 1,0-1,0-49,0 0,0 0,0 0</inkml:trace>
  <inkml:trace contextRef="#ctx0" brushRef="#br0" timeOffset="554397.9556">23292 6424,'0'25,"0"0,0 25,0-1,0 1,0-1,0-24,0 0,0 0,25 0,-25-1,0 1,0 0,0 0,0 0,0-472</inkml:trace>
  <inkml:trace contextRef="#ctx0" brushRef="#br0" timeOffset="555654.8536">23540 6375</inkml:trace>
  <inkml:trace contextRef="#ctx0" brushRef="#br0" timeOffset="557435.6239">23540 6449,'0'25,"0"0,0 0,0 24,0 1,0-25,0 24,0-24,0 25,0-26,0 1,0 0,0 0,0 0,0 0,0-1,0 1</inkml:trace>
  <inkml:trace contextRef="#ctx0" brushRef="#br0" timeOffset="559022.769">23788 6821,'0'-25,"25"1,-25-1,25 25,-25-25,24 25,1 0,-25-25,25 25,0 0,0 0,-1 0,1 0,0 0,-25 25,0 0,25 0,-25-1,0 26,0-25,0 0,0 0,0-1,-25 1,0 0,0-25,25 25,-24-25,-1 0,0 0,0 0,0 0,1 0,-1 0,0 0,25-50,0 25,0-24,0 24,0 0,0 0,0 0,0 1,25-1,0 0,-1 0,1 25</inkml:trace>
  <inkml:trace contextRef="#ctx0" brushRef="#br0" timeOffset="561191.8722">19596 6747,'0'0,"471"-323,-495 323,98-24,-49-1,-50 25,-49 25,-50 49,24 0,-24 50,25 0,-75 25,75 0</inkml:trace>
  <inkml:trace contextRef="#ctx0" brushRef="#br0" timeOffset="563097.1357">22275 7367,'0'0,"74"0,-24 0,0 0,-1 0,-24 0,0 0,0 0,-1 0,26 25,-25 0,0-25,-25 24,24-24,-24 25,0 0,0 0,0 0,0-1,0 1,0 0,-24-25,-1 0,0 0,0 0,0 0,1 0,24-50,0 26,0-1,0 0,0-25,0 26,0-1,0 0,24 0,1 0,0 25,-25-24,25 24</inkml:trace>
  <inkml:trace contextRef="#ctx0" brushRef="#br0" timeOffset="564132.157">23143 7317,'0'25,"0"0,0 0,0 0,25-1,-25 1,0 0,0 0,0 0,0 24,0-24,0-174</inkml:trace>
  <inkml:trace contextRef="#ctx0" brushRef="#br0" timeOffset="565008.3787">23490 7293,'0'0,"0"24,25 1,-25 25,0-25,0-1,25-24,-25 50,0-25,0 0,0-1,0 1,25-25,-25 25,0 0,0 0,-75-373</inkml:trace>
  <inkml:trace contextRef="#ctx0" brushRef="#br0" timeOffset="565028.3924">23490 7317</inkml:trace>
  <inkml:trace contextRef="#ctx0" brushRef="#br0" timeOffset="566404.936">23887 7268,'0'25,"0"-1,0 26,25 0,-25-1,25 26,0 24,-25-25,0-49,0 0,0 0</inkml:trace>
  <inkml:trace contextRef="#ctx0" brushRef="#br0" timeOffset="567417.5956">22920 8235,'0'0,"248"50,-74-25,-50-25,49 0,26 0,-26 0,-49 0,25 0,-25 0,-49 0,-26 0,-24 0,25 0,-26 0,1 0,0 0</inkml:trace>
  <inkml:trace contextRef="#ctx0" brushRef="#br0" timeOffset="568720.8025">23069 9451,'25'0,"24"24,1-24,24 0,1 0,24 0,0 0,25 0,50 0,-26 0,-23 0,-26 0,0 0,-25 0,-24 0,-25 0,0 0,-1 0,1 0,0 0</inkml:trace>
  <inkml:trace contextRef="#ctx0" brushRef="#br0" timeOffset="570135.2438">24408 9029,'-25'0,"25"25,0 0,0-1,0 1,0 0,0 0,0 0</inkml:trace>
  <inkml:trace contextRef="#ctx0" brushRef="#br0" timeOffset="571127.7814">24383 9203,'0'-25,"0"0,0-25,0 26,0-26,0 25,0 0,0 0,0 1,0-1,0 0</inkml:trace>
  <inkml:trace contextRef="#ctx0" brushRef="#br0" timeOffset="574103.4463">24111 8830,'-25'0,"0"0,0 0,0 0,0 0,1 0,-1 0,25 25,-25 0,0 0,0 0,1-1,-1 26,0-25,25 0,0 0,0-1,0 1,25-25,0 0,-25 25,49-25,-24 0,0 0,0 0,-1 0,1 0,0 0,0 0,0 0,-25-25,25 25,-25-25,0 1,0-1,0 0,0-25,0 25,0 1,0-1,0 0,-25 0</inkml:trace>
  <inkml:trace contextRef="#ctx0" brushRef="#br0" timeOffset="577330.1444">23515 8632,'0'25,"25"0,-25-1,0 1,0 25,0-25,25-1,-25 1,0 0,0 0,0 0,0-1,25-24,-25 25</inkml:trace>
  <inkml:trace contextRef="#ctx0" brushRef="#br0" timeOffset="578735.9307">22597 5680,'0'0,"25"50,-25 24,25-24,-25-25,25 0,-25-1,0 1,0 0</inkml:trace>
  <inkml:trace contextRef="#ctx0" brushRef="#br0" timeOffset="585961.183">23019 8880</inkml:trace>
  <inkml:trace contextRef="#ctx0" brushRef="#br0" timeOffset="587839.6624">23044 8285,'-25'0,"0"0,25-25,0 0,0 0,0 1,0-1,25 25,0 0,0 0,0 0,-1 0,1 0,0 0,0 25</inkml:trace>
  <inkml:trace contextRef="#ctx0" brushRef="#br0" timeOffset="589796.0499">22969 9079,'-24'0,"24"-25,-25-25,25 25,-25 0,25 1,0-26,0 25,0 0,0 1,0-1,0 0,25 25,0 0,-25-25,24 25,1 0,0 0,0 0,0 0,0 0,-1 0,-24 25,0 0,0 0,0-1,0 1,0 0,0 0,-24-25,24 25,-25-25,0 0,0 24,0-24,0 0,1 0,-1 0,0 0,0 0,25-24,0-1,0 0,0 0</inkml:trace>
  <inkml:trace contextRef="#ctx0" brushRef="#br0" timeOffset="590901.9994">22424 8954,'0'25,"0"0,0 0,0 0,0 0,25-25,-25 24</inkml:trace>
  <inkml:trace contextRef="#ctx0" brushRef="#br0" timeOffset="592718.8129">22449 9103,'0'-24,"0"-26,-25 50,25-25,0 0,0 0,0 1,-25-1,25-25,-25 50,0-25,25 1,0-1,0 0,-24 25,24 25,0 0,0-1,0 1,0 0,0 0,24-25,-24 25,0-1</inkml:trace>
  <inkml:trace contextRef="#ctx0" brushRef="#br0" timeOffset="596000.9355">22920 9227,'25'0,"24"0,-24 0,25 0,-25 0,24 0,-24 0,0 0,0 0,-1 0,1 0,0 0,0 0,0 0,24 0,1 0,-1 0,1 0,-25 0,0 0,-1 0,1 0,0 0,0 0,0 0,-1 0,1 0,0 0,0 0,24 0,-24 0,0 0,25 0,-26 0,1 0,0 0,25 0,-50-24,25 24,-1 0,1 0,-25-25,25 25,-25-25,25 25,0 0,-1-25,1 25,0 0,0-25,0 25,-1 0,-24-24,25 24,-25-25,25 25,0-25,-25 0,0-25,25 50,-25-49,0 24,0 0,0 0,0 1,0-1,0 0,-50 0,25 25,0-25,-24 1,-1 24,25 0,1 0,-1-25,0 25,-25 0,26 0,-1 0,0 0,0 0,0 0,-49 0,49 0,-25 0,1 0,24 0,0 0,0 0,-24 0,24 0,0 0,0 0,-24 0,24 0,0 0,0 0,1 0,-1 0,0 0,0 0,-24 25,24-25,0 0,25 24,-50 1,1-25,24 25,0 0,-24-25,24 25,0-1,-25-24,50 50,-25-50,1 25,-1 0,25-1,-25 1,0 0,25 0,-25-25,25 25,-24-25,-1 25,25-1,-25-24,25 25,-25 0,25 0,-25-25,25 25,25-25,0 0,0 0,0 0,-1 0,26-25,-224 50</inkml:trace>
  <inkml:trace contextRef="#ctx0" brushRef="#br0" timeOffset="611479.3848">8037 13915,'25'0,"-25"25,25 0,-1-25,1 0,0 25,0-25,25 25,-1-25,-24 24,0-24,0 25,-1-25,-24 25,25-25,25 0,-50 25,25-25,-25 25,49-1,-49 1,50 0,-25-25,-1 25,1-25,25 25,-25-1,-1-24,-24 25,25-25,0 25,0 0,24-25,-24 0,-25 25,25-25</inkml:trace>
  <inkml:trace contextRef="#ctx0" brushRef="#br0" timeOffset="612219.2235">8930 14387</inkml:trace>
  <inkml:trace contextRef="#ctx0" brushRef="#br0" timeOffset="613695.093">8831 14560,'25'0,"-1"0,1 0,0 0,0 0,0 0,-1 0,1 0,-25-24,0-26,0 25,0 0,0 1,0-26,0 0,0 25,0-24,0-1,0 25,0 1,0-1,0 0</inkml:trace>
  <inkml:trace contextRef="#ctx0" brushRef="#br0" timeOffset="615038.3523">7219 14064</inkml:trace>
  <inkml:trace contextRef="#ctx0" brushRef="#br0" timeOffset="615445.0132">7219 14064,'24'0,"1"0,0 0,0 0,24 25,-24-25,-25 25,25-25,0 0,0 0,-25 25,24-1,1-24,0 0,-25 25</inkml:trace>
  <inkml:trace contextRef="#ctx0" brushRef="#br0" timeOffset="616563.1505">6970 14188,'0'0,"-24"0,-1 0,50 25,-25 0,24-25,-24 25,25-25,-25 24,25 1,0-25,-25 25,0 0</inkml:trace>
  <inkml:trace contextRef="#ctx0" brushRef="#br0" timeOffset="617828.0464">6499 14139,'25'0,"-25"24,25-24,-25 25,25 0,-1 0,-24 0</inkml:trace>
  <inkml:trace contextRef="#ctx0" brushRef="#br0" timeOffset="619106.9611">5259 14039,'25'0,"0"0,24 25,1-25,-25 25,-1 0,26-25,-25 0,0 0,-1 25,1-1,0-24,0 0,-25 25,25-25,-1 0,1 25,0-25,-25 25,50 0,-26-25,-24 24,25-24</inkml:trace>
  <inkml:trace contextRef="#ctx0" brushRef="#br0" timeOffset="620765.5364">4366 14064,'25'25,"0"-25,-25 50,24-26,1 1,0 0,-25 0,25 0,0-1,-1 1,1 0,25 0,-50 0,0 0,25-25,-25 24,24-24</inkml:trace>
  <inkml:trace contextRef="#ctx0" brushRef="#br0" timeOffset="621915.7555">3919 14213,'25'0,"0"0,0 25,0 0,0-25,-1 24</inkml:trace>
  <inkml:trace contextRef="#ctx0" brushRef="#br0" timeOffset="623465.23">3448 14188,'0'0,"-25"0,50 0,0 0,0 0,-25 25,25-25,-1 25,1-25,-25 25,25-1,0-24,-25 25,25-25</inkml:trace>
  <inkml:trace contextRef="#ctx0" brushRef="#br0" timeOffset="624845.4131">3051 15404,'25'0,"0"0,0 0,0 0,24-25,-24 0,25 0,-26 25,-24-25,25 25,0-24,0-1,0 25,-1-25,1 25</inkml:trace>
  <inkml:trace contextRef="#ctx0" brushRef="#br0" timeOffset="633351.5734">7715 15453,'0'25,"0"0,0 0,0 0,0 49,24-74,1 0,0-25,0 25,-25-25,25 1,-1-1,1 25,-25-25,25 25,-25-25,25 25,-25-25,25 1,-25-1,0 0,24 25</inkml:trace>
  <inkml:trace contextRef="#ctx0" brushRef="#br0" timeOffset="635467.6882">9724 15230,'0'25,"49"-25,-24 0,-25-25,25 25,-25-25,25 25,0-25,-1 1,1-1,-25 50,-25-25,25 24,-24 1,24 0,-25-25,25 25,0 0,-25-25,25 24,-25 1</inkml:trace>
  <inkml:trace contextRef="#ctx0" brushRef="#br0" timeOffset="666753.1219">8111 15577,'0'25,"25"0,0 0,-25 0,25-1,-25 1,25-25,24 25,-49 0,50 0,-25-1,0 1,24-25,-49 25,25 0,0-25,0 49,-25-24,49 0,-24 0,0 0,0-1,-25 1,24 0,1-25,-25 25,25-25,0 25,0 24,24-49,-49 25,25-25,-25 25,25-25,0 25,-1-25,1 24,25 1,-25-25,-1 0,1 0</inkml:trace>
  <inkml:trace contextRef="#ctx0" brushRef="#br0" timeOffset="667782.4058">7343 15528,'0'-25,"-25"0,0 25</inkml:trace>
  <inkml:trace contextRef="#ctx0" brushRef="#br0" timeOffset="669410.2969">7169 15429,'25'0,"-25"24,25 1,-25 0,24-25,-24 25,0 0,25 24,0 1,-25-25,0-1,0 1,25-25,-25 25,25 25,-1-50,-24 24,25 1,-25 0,25-25,-25 25,25-25</inkml:trace>
  <inkml:trace contextRef="#ctx0" brushRef="#br0" timeOffset="670651.852">6921 15677,'-25'0,"0"0,25 24,0 1,25 0,-25 0,0 0,25-1,0 26,-25-25,24 24,1-24,0 0,-25 0,0 0,25-25,0 24,-25 1,0 0</inkml:trace>
  <inkml:trace contextRef="#ctx0" brushRef="#br0" timeOffset="671424.5663">6524 15701,'-25'0,"0"-24,1 24</inkml:trace>
  <inkml:trace contextRef="#ctx0" brushRef="#br0" timeOffset="672260.3306">6450 15677,'0'24,"0"1,24 0,-24 25,50-1,-25-24,-25 49,0-49,25 0,-25 25,24-26,-24 26,25-50,-25 25,0 0,0-1,25 1,-25 0</inkml:trace>
  <inkml:trace contextRef="#ctx0" brushRef="#br0" timeOffset="675913.3892">4713 15255,'0'25,"25"-25,0 24,0 1,-1 0,26 50,24-26,-74-24,50 0,-25 24,0-49,0 25,-1-25,-24 50,50-50,-25 25,0-1,-1 1,1 0,0-25,0 50,0-50,-25 24,49-24,-49 50,50-50,-25 50,-1-50,-24 24,25 1,25 0,-25-25,-25 50,49-50,-24 24,0-24,-25 25,25-25,-25 25,49-25,1 25,-1 0,-24-25,0 24,-25 1,25-25,0 0,-25 0,49 25,-49 0,25-25,0 25,0-25</inkml:trace>
  <inkml:trace contextRef="#ctx0" brushRef="#br0" timeOffset="677544.5059">3944 15255,'0'0,"50"0,-25 0,24 0,1 0</inkml:trace>
  <inkml:trace contextRef="#ctx0" brushRef="#br0" timeOffset="678570.12">4118 15255,'25'49,"0"51,24-51,-24 1,25 24,-26-24,51 24,-75-49,49 25,-49-25,25-1,0 1,0 0,-25 0,25-25,-25 25,24-25,-24 24,50 1,-50 0,25-25,-25 25</inkml:trace>
  <inkml:trace contextRef="#ctx0" brushRef="#br0" timeOffset="679892.2685">4019 16272,'0'25</inkml:trace>
  <inkml:trace contextRef="#ctx0" brushRef="#br0" timeOffset="681492.044">3795 15528,'0'25,"0"24,25 1,0 24,49 75,-49-75,0 1,0-26,0 26,0-26,-1-24,-24 0,25 0,0 0,25 24,-50-24,24 25,26 24,-25-24,24-1,-24-24,25 50,-50-51,25-24,-25 25,0 0</inkml:trace>
  <inkml:trace contextRef="#ctx0" brushRef="#br0" timeOffset="683014.4615">3275 15553,'24'24,"-24"1,0 0,25 0,-25 0,25-1,-25 1,25 0,-25 0,25 0,-1 24,-24-24,25 0,-25 24,50-24,-25 0,-25 0,0 0,0-1,24-24,-24 25,0 0,0 0,25-25,-25 25,25-25,0 24,-25 1,25 0,-100-149</inkml:trace>
  <inkml:trace contextRef="#ctx0" brushRef="#br0" timeOffset="687125.9789">3051 17711,'25'0,"25"0,-25 0,24 0,1-50,-25 25,-1 25,1 0,-25-25,25 25,0-24,0-1,-1 0,1 25,-50 25,-24 0,24-25,25 24,-25 1,0-25,-49 25,24 49,26-74,24 25,-25-25,0 25,0 0</inkml:trace>
  <inkml:trace contextRef="#ctx0" brushRef="#br0" timeOffset="702118.0408">2927 16718,'-25'0,"25"25,50-25,-25 0,0 0,0 0,-1-25,1 25,0 0,0-24,24-1,1 25,-25-25,0 0,49 0,-24 25,24 0,-49-24,24-1,1 25,24-25,-24 25,-25-25,24 25,1-25,-25 25,0 0,49 0,1-24,-1 24,0 0,1 0,-1-25,-24 25,-1 0,1-25,0 25,24 0,-24 0,24-25,50 25,-25-25,25 25,-49-25,-1 25,1 0,-26-24,50 24,-24-25,24 0,25 0,-50 25,1 0,-26 0,26-25,-26 1,26 24,-1 0,1-25,-1 25,1-25,-1 25,25 0,-49 0,24 0,-24 0,49 0,99-25,-98 25,-51 0,1 0,24 0,1 0,-26 0,-24 0,25 0,-1 0,26 0,-50 25,-1-25,1 25,0-25,0 0,0 25,-1-1,26 26,-25-25,0 0,-1-1,-24 1,25 0,-25 0,25 25,0-1,0 1,-25-1,24-24,-24 25,25-50,-25 25,0-1,0 1,0 0,0 25,0-26,0 26,0 0,0-1,0 1,0-25,-25-1,1 26,-26-25,0 24,1-49,-1 75,50-75,-620 347,471-297,50-1,-25-24,25 0,-50 0,25-25,-50 0,50 0,-25 0,75 0,0 0,-26 0,1 0,0 0,0 0,-25-25,25 0,-1 0,51 25,-26 0,26 0,24 0,0 0,-25 0,-49 0,0 0,0-24,0-1,-25 25,74 0,-24-25,24 25,25 0,-24 0,-1 0,0 0,-49-25,74 25,0 0,-24-25,-1 25,-24 0,24-24,25 24,-24 0,-1 0,25 0,-24 0,24-25,0 0,-24 0,-26 0,26 0,24 1,0 24,0-25,-24 0,24-25,0 26,-25-1,26 0,-1 0,25 0,-25 1,0 24,25-25,-25 0,25-25,0 26,0-1,-25-25,25 1,0-1,0 0,0 1,0-1,0 25,0-24,0 24,25-25,-25 26,25 24,0 0</inkml:trace>
  <inkml:trace contextRef="#ctx0" brushRef="#br0" timeOffset="707266.4955">7789 17363,'0'25,"0"0,0 0,0-1,0 1,0 0,0 0,25-25,-25 25,25 0,-25-1,0 1,0 0,24-25,-24 25,0 0,25-1,-25 1,25-25,0 25,0-25,-25 25,24 0,1-1,0-24,0 0,0 0,-25 25,24-25,1 0,50 0,-50 0,-1 0,1 0,0 0,0 0,0 0,-1 0,1 0</inkml:trace>
  <inkml:trace contextRef="#ctx0" brushRef="#br0" timeOffset="717177.3804">8781 17661,'0'25,"0"0,25-1,-25 1,0 0,0 0,0 0,25-25,-25 24,25-24,-25 25,0 0,0 0,24 24,-24-24,0 0,0 0</inkml:trace>
  <inkml:trace contextRef="#ctx0" brushRef="#br0" timeOffset="717909.6762">9153 17884</inkml:trace>
  <inkml:trace contextRef="#ctx0" brushRef="#br0" timeOffset="719444.7751">8756 17884,'0'-25,"25"25,0 0,0 0,-25 25,0 0,0 0,0 0,0 24,0-24,0 0,-25-25,25 25,0-1,25-24,24 0,-24-24,0 24,25 0,-26-25,1 0,0 25,-273 74</inkml:trace>
  <inkml:trace contextRef="#ctx0" brushRef="#br0" timeOffset="721480.9844">8856 17537,'0'-25,"24"25,1-25,0 25,-25-25,25 25,0 0,-1 0,-24 25,0 0,-24-25,24 25,-25-25,0 0,25-25</inkml:trace>
  <inkml:trace contextRef="#ctx0" brushRef="#br0" timeOffset="725276.304">6673 17314,'0'24,"0"1,0 0,0 25,0-1,25 1,-1 0,-24-1,0 1,25 24,0-24,0-1,-25 1,25 0,-25-26,24 1,-24 25,25-50,-25 25,25-1,0-24,-25 25,25 0,-1 0,1 0,25 24,24-49,-24 50,24-25,-24-1,0 1,-1 0,-24 0,49 0,1-1,-1-24,50 0,-49 0,-1 0,-24 0,-26 0,1 0,0 0,25 0,-50 0,273 50,-249-50,1 0,0 0,0 0</inkml:trace>
  <inkml:trace contextRef="#ctx0" brushRef="#br0" timeOffset="727515.2267">8955 18529,'25'0,"-1"0,1 0,0 0,0 0,0 25,-1 0,-24 24,0 1,0 0,0-26,0 1,0 0,0 0,25-25,25-25,-25 0,-1 25,-24-25,0 1,25 24,-25 0,25 0</inkml:trace>
  <inkml:trace contextRef="#ctx0" brushRef="#br0" timeOffset="730383.6919">9178 18132,'25'-25,"0"25,-25-24,24 24,1 0,0 0,-25 24,0 1,0 0,0 0,0 0,0-1,0 1,25-25,0-25,0 25,-25-24,24 24,-24-25,25 25,-25-25,25 25,0 0,-25-25</inkml:trace>
  <inkml:trace contextRef="#ctx0" brushRef="#br0" timeOffset="734413.6189">4589 17214,'0'25,"0"0,0 0,25 0,-25 24,25-24,-25 0,25 24,24 1,-24 0,49 49,-49-25,50 50,-1-24,25-1,-49-25,0 1,-1-26,1 1,-1-1,1 1,0 0,24 24,0-49,1 49,24-49,0 50,-24-26,-1-24,-24 25,-26-26,26 1,0 0,-25 25,24-26,1 1,24-25,25 0,-24 0,-26 0,26 0,-26 0,-24 0,25 0,-1 0,1 0,49 0,-49 0,-50 0,570 0,-495 0,-1 0,1 0,49 0,24 0,-23 0,23 0,-24 0,0 0,-49 0,24 0,-25 0,26 0,-51 0,26 0,24 0,-25 0,1 0,-1 0,-24 0,-1 0,1 0,0 0,-26 0,26 0,0 0,-26 0,1 0,0 0,0 0,24-25,-24 25,0 0,0 0,0-24,-75-51</inkml:trace>
  <inkml:trace contextRef="#ctx0" brushRef="#br0" timeOffset="736523.6665">10145 18703,'50'-25,"-25"-25,0 26,-1-1,1 25,0 0,0 0,0 0,-25 25,0-1,0 1,0 0,0 0,0 0,0 24,0 1,0-25,0-1,25-24,24 0,-49-24,25 24,0 0,-25 0</inkml:trace>
  <inkml:trace contextRef="#ctx0" brushRef="#br0" timeOffset="739733.8379">10468 18058,'0'25,"0"-1,0 1,25-25,-25 25,25-25,-25 25,24-25,1 0,0 0,25 0,-26 0,-24-25,25 25,-25-25</inkml:trace>
  <inkml:trace contextRef="#ctx0" brushRef="#br0" timeOffset="740948.3535">10617 18083,'0'49,"0"-24,25-25,-25 25,24 0,-24-1,0 1,25-25</inkml:trace>
  <inkml:trace contextRef="#ctx0" brushRef="#br0" timeOffset="745513.6409">12105 18182,'25'0,"-25"25,25-1,-25 1,24 0,1 0,-25 0,25 49,0-74,-25 25,25 0,-25 24,24-49,1 50,-25 0,25-50,-25 24,0 1,25-25</inkml:trace>
  <inkml:trace contextRef="#ctx0" brushRef="#br0" timeOffset="746580.1142">12874 18083,'25'0,"0"49,-1 1,-24-25,25-1,0 1,0 0,-25 0,25 0,-25-1,24-24,-24 25</inkml:trace>
  <inkml:trace contextRef="#ctx0" brushRef="#br0" timeOffset="747649.7788">12849 18380,'0'-25,"50"1,-25-1,-1 0,1-25,0 26,0-1,0 25,-1 0,-24-25,0 0,25 25,0-25,-25 1</inkml:trace>
  <inkml:trace contextRef="#ctx0" brushRef="#br0" timeOffset="749216.2603">13643 17959,'25'0,"0"74,-25-24,49 24,-49-24,25-26,-25 26,0-25,0 0,25-25,-25 24,0 1,0 0,25-25,-1 0,1 0,0 0,0 0,0 0,24 0,-24 0,-25-25,25 25,-248 50</inkml:trace>
  <inkml:trace contextRef="#ctx0" brushRef="#br0" timeOffset="750356.4902">13866 18132,'25'25,"0"25,-25-1,25 26,-1 49,1-25,0-49,-25-26,0 1,0 0,0 0,25-25,-25 25,0-1</inkml:trace>
  <inkml:trace contextRef="#ctx0" brushRef="#br0" timeOffset="751342.3325">14362 18306,'25'0,"0"25,0-1,-1 1,1 0,0 25,-25-26,25-24,-25 25,0 0</inkml:trace>
  <inkml:trace contextRef="#ctx0" brushRef="#br0" timeOffset="752543.049">14337 18579,'0'-25,"25"25,-25-25,25 0,0 25,0-25,-1 1,1 24,-25-25,0 0,25 25,0-25</inkml:trace>
  <inkml:trace contextRef="#ctx0" brushRef="#br0" timeOffset="753897.2418">15106 18107,'0'50,"25"0,-25-1,25-24,0 0,-25 24,25-24,-25 0,24 0,-24 0,-99-323</inkml:trace>
  <inkml:trace contextRef="#ctx0" brushRef="#br0" timeOffset="753925.2612">15131 18157</inkml:trace>
  <inkml:trace contextRef="#ctx0" brushRef="#br0" timeOffset="755544.6327">15652 17810,'0'25,"0"74,0-74,0-1,0 1,-25-25,25 25,0 0,0 0,0 24,0 1,0-25,0-1,25 1,0-25,-25 25,25-25,-25 25,25-25,24 0,1 0,-25 0,-1 0,1 0,0 0,0 0,-25-25,0 0,0 0,0 1,-25 24,0 0,0 0,1 0,-1 0,0 0,0 0,0 0,1 0,-1 0,25 24,0 1</inkml:trace>
  <inkml:trace contextRef="#ctx0" brushRef="#br0" timeOffset="756480.9987">16322 17959,'25'0,"-1"0,1 0,0 0,0 0,0 0,-1 0,1 0,0 0,0 0,-224 0</inkml:trace>
  <inkml:trace contextRef="#ctx0" brushRef="#br0" timeOffset="756508.0096">16371 17959</inkml:trace>
  <inkml:trace contextRef="#ctx0" brushRef="#br0" timeOffset="757702.5639">16421 18256,'25'0,"0"0,-1 0,1 0,0 0,0 0,0 0,-1 0,1 0</inkml:trace>
  <inkml:trace contextRef="#ctx0" brushRef="#br0" timeOffset="769757.2274">16793 17884,'0'-49,"25"24,0-25,-25 25,0 1,0-1,25 0,-25 0,24 25,1 0,0-25,-25 1,50 24,-26 0,1 0,0 0,0 0,-25 49,0 1,0-1,0 51,0-1,0 0,-25 0,0-49,25-1,-25-24,25 0,0 0,0 0,0-75,75-74,-26 50,1-1,0-24,-26 49,1 26,0 24,-25-25,25 0,-348 571</inkml:trace>
  <inkml:trace contextRef="#ctx0" brushRef="#br0" timeOffset="771446.7219">17413 17165,'25'0,"0"0,-25 25,25-1,-25 26,24-25,1 0,-25-1,25-24,-25 25,25 0,0 0,-1-25,-24 25,25-25,-25 24,25-24</inkml:trace>
  <inkml:trace contextRef="#ctx0" brushRef="#br0" timeOffset="775444.0058">10989 620,'0'-25,"0"-24,0 24,0 0,0 0,0-24,0 24,0-25,25 25,-25 1,24 24,-24-25,25 0,0-25,0 50,0-24,-1-1,1-25,0 25,49-24,-49 24,25 25,24 0,-24 0,0 0,-1 0,1 0,-25 0,24 0,1 0,-25 0,-1 0,26 0,24 0,-24 0,-25 0,24 0,1 0,-25 0,24 0,-24 0,0 0,0 0,49 0,-24 0,-1 0,1 0,0 25,24 24,-49-49,25 25,-1 0,-49 0,25 0,0-1,0 1,-1 0,1-25,0 25,0 0,-25-1,49-24,-24 25,0 0,-25 0,25-25,24 49,-49-24,25 0,-25 0,25 0,-25 24,25 26,-25-1,0 1,0-26,0 1,0 24,0-49,0 0,-25 24,25-24,-25 0,0 25,1-26,-1 1,0 50,-25-26,26-24,-1 25,0-26,-25 26,26-50,-26 50,0-50,26 24,-26 1,-24 0,24-25,-25 0,51 25,-26-25,0 25,1-25,-26 0,1 0,24 0,-24 0,24 0,-24 0,24 0,26 0,-26-25,25 25,0-25,-24 0,-1 0,25 1,-24-1,24 25,-25-50,26 25,-1 1,-25-1,25 0,-24 0,49 0,-50 25,50-24,-25-1,0 25,-24-50,49 25,-25 25,25-24,-25 24,25-25,0 0,-25 0,25 0,-24 1,24-1,0-25,0-24,-25 24,25 25,0 1,0-51,0 50,0 1,0-26,0 25,0 0,0-24,0-1,0 25,0 0,0-24,0 24,0 0,0 0</inkml:trace>
  <inkml:trace contextRef="#ctx0" brushRef="#br0" timeOffset="1.10768E6">9476 10790</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2-01T06:46:38.621"/>
    </inkml:context>
    <inkml:brush xml:id="br0">
      <inkml:brushProperty name="width" value="0.05292" units="cm"/>
      <inkml:brushProperty name="height" value="0.05292" units="cm"/>
      <inkml:brushProperty name="color" value="#FF0000"/>
    </inkml:brush>
  </inkml:definitions>
  <inkml:trace contextRef="#ctx0" brushRef="#br0">5879 6003,'0'49,"0"-24,0 0,0 25,0-1,0-24,-25 0,25 24,0-24,0 25,0-25,0 24,0-24,0 0,0 24,-25 1,25-25,0 0,-24 49,24-49,0 0,0-1,0 26,0-25,0 0,0 24,0-24,0 0</inkml:trace>
  <inkml:trace contextRef="#ctx0" brushRef="#br0" timeOffset="3082.2214">5904 6028,'25'0,"24"0,-24 0,-25-25,50 25,-26 0,1-25,0 25,0 0,25-25,-26 25,1 0,0-25,0 25,0 0,-1-24,1 24,25-25,-25 25,-1 0,26 0,0 0,-26 0,1 0,25 0,-1 0,1 0,-25 0,24 0,-24 0,25 0,-25 0,24 0,1-25,-25 25,24 0,-24 0,25 0,-25 0,24 0,-24 0,25 0,-26 0,26 0,-25 0,49 0,-49 0,25 0,-26 0,1 0,25 0,-25 0,-1 0,1 0,0 0,-25 25,-25 0,0-25,1 24,-1 1,0 0,-25 25,26-26,-26-24,25 25,0 0,1 25,-1-1,0-24,-25 0,26 0,-1-25,0 49,-25-49,26 25,-1 0,0 0,-25-25,1 24,24 1,0-25,0 75,-24-26,24-24,0 0,0-25,0 0,1 25,-26-25,25 0,0 0,1 0,-26 24,25-24,0 0,1 0,-26 0,25 0,0 0,-24 0,24 0</inkml:trace>
  <inkml:trace contextRef="#ctx0" brushRef="#br0" timeOffset="6011.6836">5829 7069,'25'0,"25"0,-1 0,1 0,0 0,-1 0,-24 0,25 0,-25 0,24 0,26 0,-26 0,50 0,-49 0,24 0,-24 0,0 0,24 0,-49 0,24 0,1 0,0 0,-1 0,1 0,-1 0,-24 0,0 0,25 0,-25 0,-1 0,1 0,0 0,0 0,0 0,-1 0,1 0,0 0,0 0,-25-24,25 24,-1-25,1 25,0-25,0 0,-25 0,49 25,-49-49,25 49,0-25,0 25,-25-25,25 0,-1 0,-24 1,25 24,-25-25,25 25,-25-25,0 0,0 0,0 1,0-1,0 0,0 0,0 0,0-24,0 24,0 0,0 0,0-24,0 24,0 0,0 0,0 1,0-1,0 0,0-25,0 26,0-1,0 0,0 0,0 0,0 1,0-1,0 0,0 0</inkml:trace>
  <inkml:trace contextRef="#ctx0" brushRef="#br0" timeOffset="89736.8167">943 7491,'0'25,"0"0,0-1,0 1,0 0,0 0,0 0,0-1,0 1,25 0,0 0,-25 24,0-24,24 0,-24 0,0 0,25-25,-25 24,25-24,0 0,0 0,24 0,-24 0,0 0,0 0,-1 0,-24-24,25-1,0-25,-25 25,25 1,0-1,-25 0,0 0,24-24,-24 24,25 25,-25-25,0 0,0 0,0-24,0 24,0 0,0 0,-25 25,25-24,-24-1,-1 25,0-25,0 25,25-25,-25 25,-24 0,24 0,-25 0,26 0,-1 0,0 0,0 0,25 25,-25 0,25 0,-24-1,24 1,-25-25,25 25</inkml:trace>
  <inkml:trace contextRef="#ctx0" brushRef="#br0" timeOffset="91141.0816">1662 7466,'25'0,"0"0,0 0,-1 0,1 0,-25-25,25 25,-25-24,25 24</inkml:trace>
  <inkml:trace contextRef="#ctx0" brushRef="#br0" timeOffset="93904.4517">2109 7268,'25'0,"-1"0,-48-99,-26 24,25 26,25 24,-25-25,1 50,24-25,0 1,-25 24,25-25,-25 25,25-25,-25 25,0-25,25 0,25 25,0 25,0-25,-25 25,25-25,-1 0,-24 25,25-25,-25 25,25-25,-25 24,25-24,0 0,-1 0,1 0,-25-24,0-26,25 25,-25 0,0 0,0 1,25-1,-25 0,0 0,0 0,0 1,0-1,0 0,0 0,0 0,0 50,0 0,25-25,-1 25,-24 24,25-24,-25 25,25 24,-25-24,25 24,0-24,-1-25,-24 0,0-1,0 1,25-25,-25 25,0 0,25-25</inkml:trace>
  <inkml:trace contextRef="#ctx0" brushRef="#br0" timeOffset="95279.7567">1216 8855,'25'0,"-1"0,26-25,-25 1,24 24,-24 0,-25-25,25 25,0 0,0 0</inkml:trace>
  <inkml:trace contextRef="#ctx0" brushRef="#br0" timeOffset="96207.3501">1414 9153,'25'0,"0"0,0 0,-1 0,1 0</inkml:trace>
  <inkml:trace contextRef="#ctx0" brushRef="#br0" timeOffset="97276.5067">1538 9153,'-25'0,"1"0,-1 0,0 25,0-25,25 25,-25-25,25 24,-24-24,148-74</inkml:trace>
  <inkml:trace contextRef="#ctx0" brushRef="#br0" timeOffset="99306.6308">1861 8607,'25'-25,"-1"1,1-1,0 25,-25-25,25 25,-25-25,25 25,-1 0,-24-25,25 1</inkml:trace>
  <inkml:trace contextRef="#ctx0" brushRef="#br0" timeOffset="101836.1633">2134 7764,'24'0,"-24"25,25-25,0 24,-25 1,25-25,-25 25,0 0,25 0,-25-1,24-24,-24 25,0-50,0 1,-49-26,49 25,-25 0,0 1,25-1,-25 25,25-25,-24 25,24-25,24 25,1 0,0 0,0 0,0 0,-1-25,1 1,-25-1,0 0,25 0,-25 0,0-24,0 24,0-25,0 26,0-1,0 0,25 25,24 0,-24 25,-25 24,25-24,0-25,-25 50,25-50,-25 25,24-1,1-24,-25 25,25-25,-25 25,25-25</inkml:trace>
  <inkml:trace contextRef="#ctx0" brushRef="#br0" timeOffset="156496.2668">3299 9996,'25'-25,"-25"1,25 24,-25-25,25 25,-25-25,25 25,-50 0,25 25,0 0,-25-25,25 24,-25 1,0 0,25 0,-24 0,24 0,0-1,-25-24,25 25</inkml:trace>
  <inkml:trace contextRef="#ctx0" brushRef="#br0" timeOffset="158145.9379">3250 10145,'0'-25,"0"1,25 24,-25-25,24 0,1 25,-25-25,25 0,-25 0,25 25,0 0,-75 50,50-25,-25 0,25 0,0-1,-25-24,1 25</inkml:trace>
</inkml:ink>
</file>

<file path=ppt/ink/ink2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1-23T10:31:10.398"/>
    </inkml:context>
    <inkml:brush xml:id="br0">
      <inkml:brushProperty name="width" value="0.05292" units="cm"/>
      <inkml:brushProperty name="height" value="0.05292" units="cm"/>
      <inkml:brushProperty name="color" value="#FF0000"/>
    </inkml:brush>
  </inkml:definitions>
  <inkml:trace contextRef="#ctx0" brushRef="#br0">5234 17438</inkml:trace>
  <inkml:trace contextRef="#ctx0" brushRef="#br0" timeOffset="559.886">5234 17438</inkml:trace>
  <inkml:trace contextRef="#ctx0" brushRef="#br0" timeOffset="741.6728">5234 17438</inkml:trace>
  <inkml:trace contextRef="#ctx0" brushRef="#br0" timeOffset="19416.3128">19323 5556</inkml:trace>
  <inkml:trace contextRef="#ctx0" brushRef="#br0" timeOffset="20301.7283">19100 11435</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1-23T10:31:55.325"/>
    </inkml:context>
    <inkml:brush xml:id="br0">
      <inkml:brushProperty name="width" value="0.05292" units="cm"/>
      <inkml:brushProperty name="height" value="0.05292" units="cm"/>
      <inkml:brushProperty name="color" value="#FF0000"/>
    </inkml:brush>
  </inkml:definitions>
  <inkml:trace contextRef="#ctx0" brushRef="#br0">16520 12576</inkml:trace>
  <inkml:trace contextRef="#ctx0" brushRef="#br0" timeOffset="1008.7837">16917 12601</inkml:trace>
</inkml:ink>
</file>

<file path=ppt/ink/ink2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2-06T08:41:53.966"/>
    </inkml:context>
    <inkml:brush xml:id="br0">
      <inkml:brushProperty name="width" value="0.05292" units="cm"/>
      <inkml:brushProperty name="height" value="0.05292" units="cm"/>
      <inkml:brushProperty name="color" value="#FF0000"/>
    </inkml:brush>
  </inkml:definitions>
  <inkml:trace contextRef="#ctx0" brushRef="#br0">20563 2133,'-24'0,"-1"0,0 0,25 25,0 25,0-26,0 1,0 0,0 0,0 0,0-1,0 1,0 0,25 0,-25 0,25-25,-25 24,24-24,1 0,0 0,0 0,0 0,-1 0,26 0,0 0,-26-24,1-1,0 25,-25-25,25 0,-25 0,0 1,0-1,0 0,0 0,0 0,-25 1,0 24,0 0,-24-25,24 25,0 0,0 0,1 0,-1 0,0 0,0 0,0 0,1 0</inkml:trace>
  <inkml:trace contextRef="#ctx0" brushRef="#br0" timeOffset="1159.282">19398 2183,'0'25,"0"-1,0 1,0 0,0 25,24-1,-24-24,0 0,0 0,0-1,0 1,0 0,25 25,-25-26,0 1,0 0</inkml:trace>
  <inkml:trace contextRef="#ctx0" brushRef="#br0" timeOffset="3483.2283">19770 2456,'0'-25,"0"0,0 0,0 0,0 1,24-1,1 25,-25-25,25 25,-25-25,25 25,0 0,0 0,-1 0,1 0,0 0,0 0,0 0,-25 25,0 0,24-25,-24 25,0-1,0 1,0 0,0 0,0 0,0-1,0 1,0 0,-24-25,24 25,-25 0,0-25,0 24,0-24,1 0,-1 0,0 0,0 0,25-24,-25 24,25-25,-25 25,25-25,0 0,0 0,0 1,0-1</inkml:trace>
  <inkml:trace contextRef="#ctx0" brushRef="#br0" timeOffset="5863.9163">19794 1960,'25'0,"-25"-25,25 0,-25 0,0 0,0 1,25-1,-25 0,0 0,0 0,0 1,0-1,0 0,0-25,0 25,0 1,0-1,-25 25,25 25,0-1,0 1,0 0,0 0,0 0,25-25,-25 25,25-25,0 24,-25 1,24-25,1 0,0 0,0 0,0 0,-1 0,-24-25</inkml:trace>
  <inkml:trace contextRef="#ctx0" brushRef="#br0" timeOffset="6941.1777">19819 1240</inkml:trace>
  <inkml:trace contextRef="#ctx0" brushRef="#br0" timeOffset="7275.1761">19819 1240</inkml:trace>
  <inkml:trace contextRef="#ctx0" brushRef="#br0" timeOffset="9985.2372">18331 2183,'25'0,"-25"-50,25 25,-1-24,-24-1,0 1,0 24,0 0,0-25,0 26,0-1,0 0,0 0,0 0,0 1,-24 48,24 26,0-25,0 0,0-1,0 26,0-25,0 0,0-1,0 1,0 0,0 0,0 0,24-1,-24 1,25-25,0 0,0 0,0 0,-1 0,1 0,0 0,0 0,-25-25</inkml:trace>
  <inkml:trace contextRef="#ctx0" brushRef="#br0" timeOffset="11173.8877">18629 1836,'24'0,"-24"24,0 1,0 0,25-25,-25 25,25-25,-25 25</inkml:trace>
  <inkml:trace contextRef="#ctx0" brushRef="#br0" timeOffset="12486.8686">18604 1960,'0'-25,"0"0,25 0,-1 0,1 25,-25-24,25 24</inkml:trace>
  <inkml:trace contextRef="#ctx0" brushRef="#br0" timeOffset="15715.0738">18976 1687,'0'25,"0"-1,25 1,-25 0,25-25,-25 25,0 0,24-1,-24 1,0 0</inkml:trace>
  <inkml:trace contextRef="#ctx0" brushRef="#br0" timeOffset="16782.1234">18306 1414</inkml:trace>
  <inkml:trace contextRef="#ctx0" brushRef="#br0" timeOffset="19248.7276">20811 1637,'25'0,"-25"-25,0 0,0 1,0-1,0 0,0-25,0 26,0-1,0 0,0 0,0 50,0 0,0 0,0-1,0 1,0 0,25-25,-25 25,25-25,-25 25,25-25,0 0,-1 0,1 0,-25 24,25-24,0 0,0 0,-25-24,24 24,-24-25</inkml:trace>
  <inkml:trace contextRef="#ctx0" brushRef="#br0" timeOffset="20436.4013">20762 1116,'25'0,"-50"0,25-25</inkml:trace>
  <inkml:trace contextRef="#ctx0" brushRef="#br0" timeOffset="22277.2356">21060 1439,'24'0,"1"0,0 0,0 0,0 0,-1 0</inkml:trace>
  <inkml:trace contextRef="#ctx0" brushRef="#br0" timeOffset="27298.3854">21531 1315,'0'24,"0"1,0 0,0 0,0 0,0-1,0 1,0 0,0 0,25-25</inkml:trace>
  <inkml:trace contextRef="#ctx0" brushRef="#br0" timeOffset="59410.8339">13965 13320</inkml:trace>
  <inkml:trace contextRef="#ctx0" brushRef="#br0" timeOffset="113718.5609">8409 14089,'0'-25,"-25"-24,1-1,-1 0,0 1,25 24,0 0,-25 0,0 25,1-49,-1 24,-25-25,-24 26,-1-1,26 0,-26 0,1-24,24 49,1-25,24 25,-25-25,-24 0,-1 25,1 0,24-25,1 25,-1 0,25 0,-24 0,-1 0,25 0,0 0,-24 0,24 0,-25 0,26 0,-26 0,50 25,-50-25,26 50,-26-25,25 24,-24 26,-1-26,25 26,-24-1,24-24,25-26,-25 26,25-25,-25-25,25 25,0-1,0 1</inkml:trace>
  <inkml:trace contextRef="#ctx0" brushRef="#br0" timeOffset="115277.4824">6425 13841,'0'25,"0"0,0 49,0-49,0 0,0-1,0 1,0 0,0 0,25-25,-1 0,1 0,0 0,0 0,0 0,-1 0,1 0,-25-25,25 25,0 0,0 0</inkml:trace>
  <inkml:trace contextRef="#ctx0" brushRef="#br0" timeOffset="120504.7631">8409 15404,'0'-25,"0"0,-25 0,1 0,-1 1,0-1,0 0,0 25,1-25,-1 0,-25 1,25-1,-24 0,-1-25,0 50,1-49,-1 24,1 25,-26-25,50 0,1 25,-1 0,0 0,0 0,0 0,1-24,-1 24,-50 0,51 0,-1 0,-25 0,-24 0,24 0,25 0,-74 0,49 0,1 0,24 0,0 24,0-24,-24 25,24 0,0-25,-24 25,49 0,-25-25,25 24,-25-24,0 0,25 25,-25-25,25 25,-24-25,24 25</inkml:trace>
  <inkml:trace contextRef="#ctx0" brushRef="#br0" timeOffset="121950.0917">6499 14808,'0'25,"0"0,0 0,0 0,0-1,0 26,0 0,0-26,0 26,0 0,0-26,0 26,0-25,0 0,0-1,0 1,25-25,-25 25,25-25,0 0,-1 0,1 0,0 0,0 0,0 0,24 0,-24 25,0-25</inkml:trace>
</inkml:ink>
</file>

<file path=ppt/ink/ink2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1-23T10:39:54.101"/>
    </inkml:context>
    <inkml:brush xml:id="br0">
      <inkml:brushProperty name="width" value="0.05292" units="cm"/>
      <inkml:brushProperty name="height" value="0.05292" units="cm"/>
      <inkml:brushProperty name="color" value="#FF0000"/>
    </inkml:brush>
  </inkml:definitions>
  <inkml:trace contextRef="#ctx0" brushRef="#br0">13122 5928,'0'25,"0"0,25 25,0-26,-1 26,1-50,-25 25,25-25,-25 25,25-25,-25 24,25-24,-25 25,24-25,1 0,0-25,0 1,0-26,-25 0,24-24,-24 49,0 0,0 1,0-1,25 50,-25-1,0 1,25-25,0 25,-25 0,0-75,0 1,0-26,0 1,0 49,0 0,0 0,25 25,0 0,-1 0,1 0,0 0,0 25,0 0,-25 0,24 24,-24-24,25 0,-25 0,25-25,-25-50,0 0,0 26,0-1,25 0,-25-25,0 26,25-1,-1 25,1 0,25 0,-50 25,25-1,-25 1,24-25,1 0,0 0,0-25,0-24,-25-1,24-24,-24-1,0 1,0 24,0 26,25 98,-25-49,50 49,24 25,-49 25,49 0,1 1,-1-26,-24 0,0-49,-26-1,26 26,-25-1,0-24,-25-26,24-24,-24 25,25 0,-25-99,-49-1,24-98,0 24,25 74,-25 26,25-26,0 26,0-1,0 0,0 1,0-26,0 26,0 24,25 0,0 25,0-49,-1 49,1 0,0 0,0 0,0 0,-1 0,1 49,-25-24,0 25,0-1,-49 50,-1-49,0 0,26-1,-76 26,76-50,-26 24,25-49,0 25,0-25</inkml:trace>
  <inkml:trace contextRef="#ctx0" brushRef="#br0" timeOffset="2646.6067">15007 4862,'0'49,"0"26,0-1,0 25,0-49,25 49,25 50,-26-50,1-24,0-1,0-24,0-1,-25 1,0-25,0 0,24-25,1 0,0-25,25-50,-1 1,1-25,-25 49,-1-24,-24 24,25 0,0-24,-25 24,0 26,0-1,0 0,25 25,-25 50,0-1,25-24,-1 49,-24 1,25-50,-25-1,25 1,0-25,25 0,-1-25,-24 1,0-26,0 0,-1 1,1-1,-25-24,0 24,0 25,0 1,0-1,-25 25,25 25,0 24,0 1,0-25,0-1,0 1,50-25,0 0,-26 0,26 0,0-49,-50 24,49 0,-24-25,0 1,0-1,-25 25,0 1,0-1,0 0,0 50,-25 0,0-25,25 74,-25-49,0 24,25-24,0 0,0 0,25-25,0 0,-25-75,0 1,0-25,0 0,0 24,0 25,0-24,-25 49,25-24,-25 49,25 49,0 26,0-1,0 1,0-26,0 1,0-25,25-25,-25 24,25-24,0 0,0 0,-1 0,1 0,25-24,-1-1,1-25,0 1,-26 24,-24 0,25 25,-25-25</inkml:trace>
  <inkml:trace contextRef="#ctx0" brushRef="#br0" timeOffset="3580.9652">15727 4887</inkml:trace>
  <inkml:trace contextRef="#ctx0" brushRef="#br0" timeOffset="4884.465">12973 5755</inkml:trace>
  <inkml:trace contextRef="#ctx0" brushRef="#br0" timeOffset="5669.2526">12973 5755</inkml:trace>
  <inkml:trace contextRef="#ctx0" brushRef="#br0" timeOffset="5686.2719">12973 5755</inkml:trace>
  <inkml:trace contextRef="#ctx0" brushRef="#br0" timeOffset="5841.4365">12973 5755</inkml:trace>
  <inkml:trace contextRef="#ctx0" brushRef="#br0" timeOffset="9813.606">12130 6970,'0'-25,"0"1,0-1,0 0,0 0,0-25,0 26,0-26,0 25,0 0,0 1,0-1,0 0,-25 25,25-25,-25 0,0 25,1-24,-1-1,-50 0,75 0,-49 25,24 0,0 0,25-25,-25 25,1 0,-1 0,0 0,0 0,-24 0,24 0,0 0,25 25,-25-25,25 25,-25 0,25 0,0-1,0 1,-24 0,24 0,0 0,0-1,0 1,0 0,0 0,0 0</inkml:trace>
  <inkml:trace contextRef="#ctx0" brushRef="#br0" timeOffset="11828.6387">11311 6573,'25'0,"0"0,-25 25,25-25,0 25,-25 0,24-1,1 1,-25 0,25-25,0 25,-25 0,25-1,-25 1,24-25,1 0,0 0,0 0,0-49,-1 49,-24-25,25 25,-25-25,25 0,0 0,-25 1</inkml:trace>
  <inkml:trace contextRef="#ctx0" brushRef="#br0" timeOffset="18165.7337">13296 9674,'24'0,"1"0,0 0,0 0,0 0,-1 0,-24-25,25 25,0-25,0 25,0 0,0-25,-1 25,1 0,0 0</inkml:trace>
  <inkml:trace contextRef="#ctx0" brushRef="#br0" timeOffset="20683.941">11510 6921,'0'-25,"0"0,0 0,0 0,0 0,0 1,0-26,0 25,0-24,0 24,0 0,-25 0,25 0,-25 1,25-1,-25 0,1 0,24 0,-25 25,25-24,-25 24,0-25,0 25,25-25,-49 0,24 25,0 0,0 0,0 0,1 0,-26 0,25 0,0 0,1 0,-26 0,0 0,26 0,-26 0,25 25,0-25,1 0,24 25,-25-25,25 25,-25-25,25 24,0 1,-25 0,25 0,0 24,0-24,-25-25,25 25,0 0,0 0,0-1</inkml:trace>
  <inkml:trace contextRef="#ctx0" brushRef="#br0" timeOffset="22260.3409">18232 5879,'0'25,"0"-1,0 1,0 0,0 0,0 24,0-24,0 0,0 0,25 0,-1-1,1 26,0-50,0 0,-25 25,25-25,-1 0,1 0,0 0,0 0,0-25,-25 0,24 0,-24 1,0-1,0 0,0 0,0 0,0 1,0-1,0-25,0 25,-24 1,-1 24,25-50,-25 50,0-25,-24 25,49-25,-25 25,0 0,0 0,0 0,1 25,24 0</inkml:trace>
  <inkml:trace contextRef="#ctx0" brushRef="#br0" timeOffset="23930.684">18877 5854,'25'0,"-1"0,1 0,-25-25,25 25,0 0,0 0,-1 0,1 25,-25 0,0 0,0-1,25 1,-25 0,0 0,0 0,0-1,0 1,-25 0,0-25,25 25,-24-25,-1 0,0 0,0 0,0 0,1-25,24 0,0 0,0 1,0-1,0 0,0 0,24 25,-24-25,25 25,-25-24</inkml:trace>
  <inkml:trace contextRef="#ctx0" brushRef="#br0" timeOffset="25029.2526">19819 5904,'25'0,"25"0,-25 0,-1 0,1 0,0 0,-25-25,25 25,0 0</inkml:trace>
  <inkml:trace contextRef="#ctx0" brushRef="#br0" timeOffset="26572.1277">20613 5631,'0'-50,"25"25,0 25,-25-25,24 25,-24-24,25-1,0 25,0 0,0 0,-25 25,24-25,-24 24,0 1,25-25,-25 50,0-25,0-1,0 1,0 0,0 0,-25 0,1-25,-1 24,0-24,0 0,0 0,1 0,-1 0,25-24,0-1,0 0,0 0,0 0,0 1,0-1,25 0,-1 25,-24-25</inkml:trace>
  <inkml:trace contextRef="#ctx0" brushRef="#br0" timeOffset="28094.7145">19770 5755,'24'0,"26"0,0 0,-25 0,24 0,-24 0,25 0,-1 0,-24 0,0 0,0 0,-1 0,-24 24,0 1,0 0,0 0,0 25,0-26,-49 26,49 0,-25-26,0 1,0 0,25 0,-24-25</inkml:trace>
  <inkml:trace contextRef="#ctx0" brushRef="#br0" timeOffset="30012.5756">18653 6697,'0'25,"25"-25,-25-25,25 25,0 0,0 0,-1 0,1 0,0 0,0 25,-25 0,25 0,-25-1,0 1,0 0,0 0,0 0,0 0,0-1,-25 1,0-25,0 0,25 25,-25-25,1 0,-1 0,0 0,0 0,25-25,0 0,0 1,0-1,0 0,0 0,0 0,0 0,25 1,0-1,0 25</inkml:trace>
  <inkml:trace contextRef="#ctx0" brushRef="#br0" timeOffset="31276.5191">19323 6499,'0'49,"25"1,-25-25,25 0,-25-1,25 1,-25 0,24-25,-24 25,25 0,-25-1</inkml:trace>
  <inkml:trace contextRef="#ctx0" brushRef="#br0" timeOffset="36263.398">20043 6747,'24'0,"1"0,0 0,0 0,0 0,24 0,-24 0,0 0,0 0,-224 0</inkml:trace>
  <inkml:trace contextRef="#ctx0" brushRef="#br0" timeOffset="36285.4136">20092 6747</inkml:trace>
  <inkml:trace contextRef="#ctx0" brushRef="#br0" timeOffset="37278.9665">19993 6995,'50'0,"-26"0,26 0,-25 0,0 0,-1 0,1 0,0 0,0 0</inkml:trace>
  <inkml:trace contextRef="#ctx0" brushRef="#br0" timeOffset="40148.4327">20886 6400,'25'0,"0"0,24-25,-24 0,-25 0,25 25,0 0,-25-25,24 25,-24-24,25 24,-99 74</inkml:trace>
  <inkml:trace contextRef="#ctx0" brushRef="#br0" timeOffset="41145.337">21407 6077,'0'25,"0"25,49-1,-49-24,0 0,25 0,-25-1,25-24,-25 25</inkml:trace>
  <inkml:trace contextRef="#ctx0" brushRef="#br0" timeOffset="42543.1363">19050 8037,'0'25,"0"24,25-24,0 0,0 24,0-24,-25 25,24-50,-24 25,0-1,25-24,-25 25</inkml:trace>
  <inkml:trace contextRef="#ctx0" brushRef="#br0" timeOffset="44310.8799">19819 7838,'-25'0,"1"0,-1 0,0 0,25-25,0 1,0-1,25 25,0-25,-1 25,1 0,0 0,0-25,0 25,0 0,-1 0,1 0,0 25,-25 0,0 24,25-24,-25 0,0 25,0-26,0 1,0 0,0 0,-25-25,25 25,-25-25,25 25,-25-25,1 0,-1 0,0 0,0-50,0 0,25 25,0 1,0-1,0 0,0 0,0 0,0 1,25-1,0 25,-25-50,25 50,-25-25,25 25</inkml:trace>
  <inkml:trace contextRef="#ctx0" brushRef="#br0" timeOffset="45583.1835">20390 7689,'25'0,"49"0,-24 0,24-49,-24 49,-50-25,24 0,1 25,0-25,-347 125</inkml:trace>
  <inkml:trace contextRef="#ctx0" brushRef="#br0" timeOffset="46904.7826">20514 8037,'25'0,"24"-25,-24 0,25 25,-1-25,-24 0,0 25,0-24,-1-1,1 25,0 0</inkml:trace>
  <inkml:trace contextRef="#ctx0" brushRef="#br0" timeOffset="48933.8129">21481 7268,'0'25,"0"-1,25-24,-25 25,0 0,25 0,-25 24,25-24,-25 0,24-25</inkml:trace>
  <inkml:trace contextRef="#ctx0" brushRef="#br0" timeOffset="49398.8065">21580 7491</inkml:trace>
  <inkml:trace contextRef="#ctx0" brushRef="#br0" timeOffset="50518.2962">21531 7565,'0'-24,"25"-1,-1 25,1-50,0 50,0-49,0 24,-1 25,1-25,0 25</inkml:trace>
  <inkml:trace contextRef="#ctx0" brushRef="#br0" timeOffset="52135.6826">21506 7293,'0'24,"25"26,-25 0,25-26,-25 1,24 0,-24 0,25-25,-25 25,25-25,-25 24,0 1,0 0,25-25,-25 25,25 0,-1-1,-24 1,25-25,-25 25,0 0</inkml:trace>
  <inkml:trace contextRef="#ctx0" brushRef="#br0" timeOffset="53733.0944">22325 6747,'0'25,"0"-1,24-24,-24 25,0 0,25-25,-25 25,25 0,-25 0,0-1,25-24,-25 25,0 0,25-25,-25 25,24 24,-24-24,25 0,-25 0,0 0,25-25,-25 24</inkml:trace>
  <inkml:trace contextRef="#ctx0" brushRef="#br0" timeOffset="63845.833">19621 9227,'0'25,"0"25,0 24,0-24,25-1,-1-24,-24 0,0 0,0 0,25-25,-25 24</inkml:trace>
  <inkml:trace contextRef="#ctx0" brushRef="#br0" timeOffset="64826.2709">20167 9029,'24'0,"-24"50,25-26,25 1,-50 25,25-50,-25 49,24-49,-24 25,25-25,-25 25</inkml:trace>
  <inkml:trace contextRef="#ctx0" brushRef="#br0" timeOffset="65716.4059">20911 9054,'25'0,"24"-25,26-25,73 1,-48-26,-51 50,1-24,-1 24,-24 25,-25-25,25 25</inkml:trace>
  <inkml:trace contextRef="#ctx0" brushRef="#br0" timeOffset="66857.1148">21382 8607,'25'0,"0"0,24 25,1-25,-25 25,-1-25,-24 25,25-25,-25 24,0 1,0 0,0 0,0 0,0-1</inkml:trace>
  <inkml:trace contextRef="#ctx0" brushRef="#br0" timeOffset="68392.9613">20762 7417,'0'0,"74"74,26 25,-26-49,0-25,1 24,-1-24,-49 0,0 0,0-25,-1 0,1 0,-25 24,0 1,0 0,0 0,0 0,0-1,0 1,0 25,0-25,0 0,0 24,-25-49,25 25,0 0,-24 0,24-1,-25-24,25 25</inkml:trace>
  <inkml:trace contextRef="#ctx0" brushRef="#br0" timeOffset="71047.7663">22126 8483,'25'0,"-25"-49,25 49,-25-25,25 25,-1-25,1 25,-25-25,25 25,0 0,0 0,-1 0,1 0,-25 25,0 0,0 0,0-1,0 26,0-25,0 0,0-1,0 1,-25-25,25 25,-24-25,-1 0,0 0,0 0,0 0,1 0,-1 0,25-25,0 0,-25 1,0-26,25 0,0 26,0-1,0 0,0 0,0 0</inkml:trace>
  <inkml:trace contextRef="#ctx0" brushRef="#br0" timeOffset="74344.8153">17364 6226,'0'-25,"24"-24,76-1,-1-24,75-50,-1 24,-24 26,0-25,99-1,-75-48,-49 48,-24 26,24-25,-25 49,-74 25,0 1,-1-1,1 0,0 25,0 0,0 0,-1 0,1 0,0-25,25 25,-26-25,26 1,0-1,-1 25,-24-25,25 0,-26 0,26 0,24 1,1-26,-1 0,-24 50,0-24,24-1,-24 0,-26 0,1 25,0 0,0 0,0 0,-1 50,26-1,-25 26,49 49,-24-50,-25-24,24-25,-49 0,25-1,0 1,24 0,-24 0,25 24,-25-24,-1 0,1 0,0-25,-25 25,25-25,-25 49,50-24,-26 25,1-1,0-24,0 0,-25 0,25-25,-25 24,24-24,1 25,0 0,25 0,-1-25,1 25,-1-1,-24 1,25-25,-25 25,24 0,-24-25,0 0,49 25,25 24,-49-49,24 25,-24 0,-25 0,24-25,-49 49,50-49,-50 25,50 0,-25 25,24 24,-24-24,0-1,0-24,-25 25,0-26,24 1,-24 25,0-25,0-1,25 26,-25-25,0 0,0 24,0-24,25-25,-25 25,0 0,0-1,25 26,-25-25,0 0,0-1,25-24,-25 25,0 0,0 0,24 0,-24 0,0-1,25-24,-25 25,25 0,-25 0,25-25,-25 25,25-25,-25 24,24-24,1 0,-25 25,25-25</inkml:trace>
  <inkml:trace contextRef="#ctx0" brushRef="#br0" timeOffset="75454.8576">22101 7020,'0'-25,"-24"25,24 25,0 0,0-1,0 1,0 25,24-50,-24 25,25-1,-25 1,25-25,-25 25,0 0,25 0,0-25,-25 24</inkml:trace>
  <inkml:trace contextRef="#ctx0" brushRef="#br0" timeOffset="77662.1414">17413 6152,'0'24,"-25"-24,25 25,0 0,0 49,50 50,-25 0,49 25,-24-25,-1-49,1 49,0-50,24 75,1-25,-51-50,51 50,24 25,-25-50,-24 1,-25-51,24 1,-24 24,0 1,0-50,0-1,-1 1,-24 0,0 0,25-25,0 49,0 26,0-50,-25-1,49 26,-24 24,0-24,0 0,-1-1,-24-49,249 348,-225-324,1 26,25 0,-1-1,26 50,-26-24,1 24,-25-49,49-1,-49 1,0-25,0 24,-1 1,1 24,-25-49,0 0</inkml:trace>
  <inkml:trace contextRef="#ctx0" brushRef="#br0" timeOffset="82723.1304">19497 9922,'25'0,"-1"0,1 0,0 25,25-1,-50 1,49 0,-24 0,-25 0,25-25,-25 25,25-25,-25 24,24 1,1-25,0 25,0-25,25 0,-26 0,26 25,-25-25,49 0,1 0,-26 0,26 0,-1-25,75-74,0 24,24 1,-24-1,25-24,49 0,75 0,-26 0,-23-25,-76 49,1 1,-25-1,-25-24,24 0,26 24,-50 1,-49 24,-51 1,26 49,-25-25,0 25,-25-25,49 0,-24-24,0 24,24-25,-24 1,0 24,25 0,-1 0,26 25,-26-24,-24 24,25-25,-1 25,-24-25,0 25,25 0,-26 0,1-25,0 0,0 25,0-24,-25-1,0 0,0-25,0 26,0-1,0-25,0 25,-25-74,-25 74,25-24,1 24,-1 0,-25 0,50 0,-50 1,26-26,-26 50,-24-74,-26 49,51 0,-1 0,1 0,-1 1,0-1,26 25,-26 0,25-25,0 0,-49 0,24 25,-24 0,0-24,-1-1,25 25,1 0,-1-25,25 25,1 0,-1-25,0 25,25-25,-25 1,25-1,-25 0,1 25,-1 0,25-25,-25 0,0 1,0-1,1 25</inkml:trace>
  <inkml:trace contextRef="#ctx0" brushRef="#br0" timeOffset="84745.1393">10493 6375,'0'0,"-25"0,0 25,0-25,25 24</inkml:trace>
  <inkml:trace contextRef="#ctx0" brushRef="#br0" timeOffset="85294.8075">11014 6598,'0'0,"24"0,26 0,-25 0,0 0,-1 25,1-25,0 25</inkml:trace>
  <inkml:trace contextRef="#ctx0" brushRef="#br0" timeOffset="87929.8866">10542 6548</inkml:trace>
  <inkml:trace contextRef="#ctx0" brushRef="#br0" timeOffset="89275.8838">10418 6400</inkml:trace>
  <inkml:trace contextRef="#ctx0" brushRef="#br0" timeOffset="90851.2091">10418 6400,'0'24,"0"1,25-25,-25 25,25-25,-25 25,25-25,-25 25,0-1,25-24,-25 25,24-25,-24 25,25 0,0 0,-25-1,25-24,-25 25,25 0,-25 0,24-25,-24 25,25-25,0 0,0 0,0-50,-1 25,1 0,-25 1,25 24,0 0,-25-25</inkml:trace>
  <inkml:trace contextRef="#ctx0" brushRef="#br0" timeOffset="98198.0058">10542 6846,'0'-25,"0"0,0 1,0-1,0 0,0 0,-24 0,24 1,-25-26,25 25,0 0,-25 1,25-1,-25 0,0 0,1 0,24 1,-25-1,0 25,0-25,0 0,0 25,1-25,-1 25,0-24,0 24,25-25,-25 25,1 0,-1 0,0 0,0 0,0-25,1 25,-1 0,0 0,0 0,0 0,-24 0,24 0,0 0,-24 0,24 0,0 0,0 25,0-25,25 25,0-1,-24-24,24 50,-25-25,25 24,0-24,0 50,-25-51,25 26,0-25,0 0,0-1,0 1</inkml:trace>
  <inkml:trace contextRef="#ctx0" brushRef="#br0" timeOffset="99948.2159">9426 6623,'25'0,"0"0,0 0,-1 25,-24-1,25-24,-25 25,25 0,0-25,0 0,-1 0,1 0,0-25,0 25,-25-25,25 25</inkml:trace>
  <inkml:trace contextRef="#ctx0" brushRef="#br0" timeOffset="110546.7886">8657 6623,'25'-25,"-25"0,25 0,0 1,-25-1,24 0,-24 0,25 25,0-25,0 25,-25-24,49-1,-24 0,0 25,0 0,-25-25,25 25,-1 0,1 0,0-25,0 25,0 0,-1 0,1 0,0 0,0 0,0 0,-1 25,1-25,0 25,0 0,-25 24,25-49,0 25,-25 0,0 0,24-25,-24 25,0-1,25 1,-25 0,0 0,25-25,-25 25</inkml:trace>
  <inkml:trace contextRef="#ctx0" brushRef="#br0" timeOffset="113675.1948">8583 6598,'25'0,"-1"0,1-25,-25 0,0 1,25-1,-25 0,0 0,0 0,25 25,-25-24,0-1,0 74,0-24,0 0,0 0,0 0,0-1,0 1,0 0,-25-25,75 0,-26 0,1 0,0 0,0 0</inkml:trace>
  <inkml:trace contextRef="#ctx0" brushRef="#br0" timeOffset="116453.0353">8260 6598,'0'-25,"0"-24,-24 24,24 0,-25-25,0 26,0-1,25 0,-25 0,0 25,25-25,-24 25,-1 0,0-24,0 24,0 0,1 0,-1 0,0 0,-25 0,26 0,-1 24,-25-24,50 25,-25-25,1 25,-1 0,25 0,0-1,-25 1,0 25,25-25,0-1,0 1,0 0,0 0,0 0,0-1</inkml:trace>
  <inkml:trace contextRef="#ctx0" brushRef="#br0" timeOffset="118014.733">7417 6548,'25'0,"0"0,-25 25,24-25,-24 25,25 0,-25 0,25-25,0 24,-25 1,0 0,25-25,-25 25,24-25,1 0,0 0,0 0,-25-25,25 0,-25 0,24 25,1 0,-25-24,25 24,-25-25,0 0,50 25,-50-25,24 25,-24-25</inkml:trace>
  <inkml:trace contextRef="#ctx0" brushRef="#br0" timeOffset="122457.3856">7541 6846,'0'-25,"0"0,0 1,0-1,0 0,-25 0,25 0,0 1,-25 24,1-25,24 0,0 0,-25 25,25-25,0 1,-25 24,0-25,0 0,1 25,-1 0,0-25,0 25,-24 0,49-25,-25 25,0 0,25-24,-25 24,0 0,0-25,1 25,24-25,-25 25,0 0,0 0,0 0,1 0,-1 0,0 0,25 25,0 0,-25-25,25 24,0 1,0 0,0 0,-25-25,25 25,0 24,0-24,0 0,0 0,0-1,0 1,0 0</inkml:trace>
  <inkml:trace contextRef="#ctx0" brushRef="#br0" timeOffset="124007.3006">6648 6400,'0'24,"0"1,0 0,25 0,-25 0,0-1,25 1,-25 0,24 0,-24 0,0-1,25-24,-25 25,0 0,25-25,0 0,-25 25,25-25,-1 0,26 0,-25 0,0 0,-25-25,49 25,-24-25,0 25,-25-25,0 1,25 24,-1 0</inkml:trace>
  <inkml:trace contextRef="#ctx0" brushRef="#br0" timeOffset="141008.1909">7442 8111,'25'0,"-1"0,26 0,-25 0,24 25,-24-25,0 0,0 0,0 0,-1 0,1 0,0 25,25 0,-1-25,1 0,-25 24,-1-24,26 25,-25-25,0 0,24 25,1-25,0 25,-1 0,1-25,24 49,-24-49,-1 25,1-25,0 0,-1 0,1 0,24 0,1 0,-1-25,25 0,75 1,-25-1,-50 0,-25 25,26 0,-26-25,-24 0,-1 25,26 0,24-24,25-1,25 0,-50 25,0 0,25-25,-74 25,24-25,1 25,49-24,-25 24,-25-25,50 0,-25 25,1 0,-51 0,26 0,24-50,50 25,-50 25,0 0,0 0,-24 0,-1 0,1 0,-26 0,1 0,49 0,124-24,-49 24,-149 0,24 0,26 0,-50 0,24 0,1 0,-1 0,26 0,-26 24,26 26,74 0,-75-25,-24-1,-25-24,-1 25,1 0,0-25,0 25,24 0,-49-1,25 1,0 0,-25 0,25-25,-25 25,25-1,-25 1,24 25,-24-25,0-1,0 26,0-25,0 0,0-1,0 1,0 0,0 0,0 24,0-24,0 0,0 25,0-26,0 26,-24-25,-1 0,0-1,25 1,-50 0,26 25,-26-1,0-24,26 0,-26 25,25-26,-24 1,24 0,0-25,0 25,0-25,0 25,-24 24,-1-49,1 25,-26 0,1 0,49-25,-25 0,26 0,-26 0,25 24,0-24,1 25,-1-25,0 0,-25 25,1 0,-1-25,25 25,-24-1,49-24,-323 100,274-100,24 24,-25-24,1 0,-1 0,-24 0,-1 0,1 0,24 0,-24 0,49 0,-25 0,26 0,-26 0,-24 0,-1 0,-24 0,-25 0,0-24,49 24,-24 0,25-25,-25 0,49 0,-49 25,24-25,-49 1,75-26,-1 50,0-25,-24 0,0 1,24 24,0-25,1 0,24 25,0 0,0 0,25-25,-24 25,-26-25,25 25,-24 0,24 0,0 0,0 0,0-24,-24 24,24 0,0-25,-24 25,-1 0,25 0,0 0,-24 0,-26 0,26 0,-1 0,25 0,0 0,-49 0,24 0,1 0,24 0,-25 0,26 25,-1-25,0 0,-99 24,50-24,24 25,25 0,-24-25,24 25,0-25,-25 25,-24-25,49 24,0 1,-24-25,-1 25,0-25,1 0,24 0,-25 0,26 0,-1 0,-25 0,25 0,-24 0,-1 0,25 0,-24 0,-1-25,1 0,24 1,-25-1,25 0,1 0,-1 25,0-25,0 25,25-24,-25-1,25 0,-24-25,-1 1,25-1,0 25,0 1,0-26,0-25,0 26,0-1,0 1,0 24,25 0,-25 0,24 0,1-24,0 24,0-25,0 1,-1 24,1-25,0 26,0-26,0 25,-1 25,1-49,0-1,0 50,0-25,-1 25,1-25,0 1,0 24,24-50,-24 50,0 0,-25-25,25 25</inkml:trace>
  <inkml:trace contextRef="#ctx0" brushRef="#br0" timeOffset="144387.4307">13296 8285</inkml:trace>
  <inkml:trace contextRef="#ctx0" brushRef="#br0" timeOffset="145484.9631">12527 8409</inkml:trace>
  <inkml:trace contextRef="#ctx0" brushRef="#br0" timeOffset="146675.6582">11336 8359</inkml:trace>
  <inkml:trace contextRef="#ctx0" brushRef="#br0" timeOffset="148611.8553">10592 8409</inkml:trace>
  <inkml:trace contextRef="#ctx0" brushRef="#br0" timeOffset="149485.074">9401 8434</inkml:trace>
  <inkml:trace contextRef="#ctx0" brushRef="#br0" timeOffset="150453.9933">8434 8111</inkml:trace>
  <inkml:trace contextRef="#ctx0" brushRef="#br0" timeOffset="151226.2085">8434 8111</inkml:trace>
  <inkml:trace contextRef="#ctx0" brushRef="#br0" timeOffset="152566.6453">8434 8111,'0'25,"0"0,25 0,0-25,-25 24,0 1,24-25,-24 25,25-25,-25 25,25-25,0 0,-25-50,25 50,-25-25,24 1,1 24,-25-25,25 0,0 25,0 0,-1 0,1 25,-25 0,0-1,0 1,0 0,0 0,0 0,0-1,0 1,-25-25,1 0,24 25,-25-25,25 25,-25-25,25 25,-25-25</inkml:trace>
  <inkml:trace contextRef="#ctx0" brushRef="#br0" timeOffset="155804.2932">12427 8235,'25'-25,"25"1,-25 24,0-25,-1 25,1-25,0 25,-25 25,0 0,25 24,-25-24,0 0,0 0,0-1,0 1,25-25,-1-74,1 49,-25 0,25 25,-25-25,25 1,0 24,-149 173</inkml:trace>
  <inkml:trace contextRef="#ctx0" brushRef="#br0" timeOffset="156911.4203">12849 7293,'25'0,"25"24,-26 1,-24 0,25-25,0 25,0-25,-25 25</inkml:trace>
  <inkml:trace contextRef="#ctx0" brushRef="#br0" timeOffset="158604.2202">8459 8136,'25'-25,"24"-24,1 24,-50 0,25 0,-1 0,1 25,-25-25,25 25</inkml:trace>
  <inkml:trace contextRef="#ctx0" brushRef="#br0" timeOffset="160528.7194">14610 8855,'25'0,"0"0,25 0,-26 0,26 0,-25 0,0 0,-1 0,1 0,-25 25,25-25</inkml:trace>
  <inkml:trace contextRef="#ctx0" brushRef="#br0" timeOffset="161459.7734">14685 9178,'25'0,"-1"25,1-25,0 0,0 0,0 0,24 0,-24 0,0 0,0 0,-1 0</inkml:trace>
  <inkml:trace contextRef="#ctx0" brushRef="#br0" timeOffset="163699.0035">15454 8607,'0'-25,"0"1,24 24,1 0,0 0,0 0,0 0,24 0,-49 24,25 1,-25 0,25 25,-25-26,0 1,0 0,0 0,0 0,0-1,0 26,0-25,-25 24,0-24,0 0,1-25,24 25,-25-25,25 25,-25-25,0 0,0 0,25-25,0 0,25 25,-25-25,25 25,0 0,0 0,-1 0,1 0,0 0,0 0,0 0,0 0,-1 0,1-49,0-1,0 0,-25 26,0-1,0 0,25 25,-25-25</inkml:trace>
  <inkml:trace contextRef="#ctx0" brushRef="#br0" timeOffset="165275.0559">15379 7565,'0'25,"0"0,25 0,-25 0,25-1,0 1,-25 0,0 0,0 0,24-25,1 0,-25-25,25 25,-25-50,25 50,-25-25,25 25,-1 0,1 0,0 0,-25 25,25 0,-25 0,0 24,0-24,0 0,0 0,-25-25,0 25,0-25,1 0,24 24,-25-24</inkml:trace>
  <inkml:trace contextRef="#ctx0" brushRef="#br0" timeOffset="165330.1008">15553 7937</inkml:trace>
  <inkml:trace contextRef="#ctx0" brushRef="#br0" timeOffset="166506.2665">15404 7441,'25'-24,"24"24,-24-50,25 25,-50 0,25 25,-1-24</inkml:trace>
  <inkml:trace contextRef="#ctx0" brushRef="#br0" timeOffset="168104.9412">16421 8533,'0'25,"0"24,25-24,-25 0,0 0,0-1,0 1,25 0</inkml:trace>
  <inkml:trace contextRef="#ctx0" brushRef="#br0" timeOffset="169182.7513">16421 8607,'25'0,"0"0</inkml:trace>
  <inkml:trace contextRef="#ctx0" brushRef="#br0" timeOffset="170546.4781">16471 8607,'-25'0,"0"0,0 0,0 0,1 0,-1 0,0 0,50 0,0 0,-1 0,1 0,0 0,0 0,0 0,-1 0</inkml:trace>
  <inkml:trace contextRef="#ctx0" brushRef="#br0" timeOffset="172188.4359">17091 8607,'0'25,"25"-25,-1 0,1 0,0 0,0 0,0 0,-50 0,0 0,0 0,0 0</inkml:trace>
  <inkml:trace contextRef="#ctx0" brushRef="#br0" timeOffset="173621.2148">17612 8334,'-25'0,"0"75,25-50,-25 24,0 1,25-1,0 1,-24-25,24 0,0 24,0-24,0 25,0-26,0 26,0-25,0 0,0-1,0 1,0 0,0 25,0-25,0 24,24-49,-24 25,50 0,-50 0,25-25,0 0</inkml:trace>
  <inkml:trace contextRef="#ctx0" brushRef="#br0" timeOffset="175043.4462">17736 8706,'25'0,"-1"0,1 0,0 0,-25 50,0-25,0 0,0-1,0 1,0 0,0 0,0 0,-25-25,25 24,0 1,-25-25,1 0,24 25,24-25,1 0,0 0,0 0,0 0,-1 0</inkml:trace>
  <inkml:trace contextRef="#ctx0" brushRef="#br0" timeOffset="176195.6134">18033 8434,'25'0,"0"24,-25 1,25-25,-25 25,25 25,-25-26,24 26,-24-25,0 49,0-24,25-25,-25-1,0 1,0 0,0 0,0 0,0-1,0 1</inkml:trace>
  <inkml:trace contextRef="#ctx0" brushRef="#br0" timeOffset="177577.2667">17934 8210,'0'25,"0"0,0 0,0 0,0-1,0 1,0 0,0 0</inkml:trace>
  <inkml:trace contextRef="#ctx0" brushRef="#br0" timeOffset="178871.8027">15503 9971,'25'0,"49"0,-24 0,25 25,-26-25,-24 0,0 0,0 0,-1 0,-346 0</inkml:trace>
  <inkml:trace contextRef="#ctx0" brushRef="#br0" timeOffset="180520.9509">15627 10294,'0'0,"50"0,24 0,1 0,-26 0,1 0,-25 0,0 0,-1 0,1 0</inkml:trace>
  <inkml:trace contextRef="#ctx0" brushRef="#br0" timeOffset="182027.3223">16322 9748,'25'-25,"-1"25,1-24,25 24,-50-25,25 25,-1 0,1 0,0 0,0 25,-25-1,25 26,-25 0,0-1,0-24,0 0,0 24,0-24,-25 0,25 0,25-25,-1 0,1 0,-25 25,0 24,0-24,0 0,0 0,0 0,0-1,0 1,0 0,-49 0,24-25,-50 25,51-25,-1 0,0 0,0 0,0 0</inkml:trace>
  <inkml:trace contextRef="#ctx0" brushRef="#br0" timeOffset="183498.9743">16942 9624,'25'0,"0"0,-1 0,1 0,0 0,-25 25,0 0,25 0,-25-1,0 1,0 0,0 0,0 0,0-1,-25 1,0-25,25 25,-25 0,75-25,-25 0,0 0,-1 25,1-25,-25 24,25-24,0 0,0 0,-25-24,0-1</inkml:trace>
  <inkml:trace contextRef="#ctx0" brushRef="#br0" timeOffset="184409.4828">17661 9922,'25'0,"0"0,0 0,0 0,-1 0</inkml:trace>
  <inkml:trace contextRef="#ctx0" brushRef="#br0" timeOffset="187987.6789">18033 9575,'25'0,"25"0,-25 0,-1 0,1 0,0 0,0 0,0 0,-1 0,1 24,-25 1,0 0,0 0,0 0,0 49,0 0,0-49,0 25,0-25,0-1,-25-24,25 25,-24 0,24 0,24-25,1 0,25 0,-25 0,-1 0,1 0,0 0,0 0,0 0</inkml:trace>
  <inkml:trace contextRef="#ctx0" brushRef="#br0" timeOffset="189105.0521">18009 11013,'24'0,"26"0,-25 0,0 0,-1 0</inkml:trace>
  <inkml:trace contextRef="#ctx0" brushRef="#br0" timeOffset="189980.1279">18306 11410,'0'0,"50"-25,-1 25,-24 0,0 0</inkml:trace>
  <inkml:trace contextRef="#ctx0" brushRef="#br0" timeOffset="191527.3793">18703 11261,'0'-24,"0"-1,0 0,0 0,0 0,0 0,0 1,0-1,0 0,0 0,0 0,25 1,0-1,-1 25,26 0,-25 0,0 0,0 0,-1 0,1 0,-25 25,25-25,0 24,-25 26,25-25,-1 24,-24 1,0 0,0-1,0-24,0 0,0 25,0-1,0-24,0 0,0 0,0-1,-24 1,-1-25,25 25,-25-25,0 0,0 0,1 0,-1 0,0 0,-25 0,50-25,-25-24,1-1,24 0,0 1,0-1,0 1,0-1,0 0,0 1,0 24,0 0,0 0</inkml:trace>
  <inkml:trace contextRef="#ctx0" brushRef="#br0" timeOffset="195413.1367">18554 11063,'0'0,"0"25,-25-25,25 24,-24-24,-1 0,0 0,0 0,0 0,50 0,0 0,0 0,0 0,-1 0,-24 25,0 0,25 0,-25 0,0 0,0-1,0 1,0 0,0 0,0 0,25-25,0 0,0 0,-25 24,0 1,24-25,-24 25,0 0,0 24,0-24,0 0,0 0,-24 0,-1-25,0 24,0-24,0 0,1 0,-1 0,0 0,0 0</inkml:trace>
  <inkml:trace contextRef="#ctx0" brushRef="#br0" timeOffset="234722.5212">14412 10939</inkml:trace>
  <inkml:trace contextRef="#ctx0" brushRef="#br0" timeOffset="234898.8712">14412 10939</inkml:trace>
  <inkml:trace contextRef="#ctx0" brushRef="#br0" timeOffset="238884.4892">14486 10939,'0'25,"0"24,0 1,0 24,0 1,0-50,0 24,0-24,0 0,0 24,0-24,0 0,0 0,0 0,0-1,-25 1,1-25,24 25,-25 0,0-25,0 25,0-1,1-24,-1 0,-25 25,25-25,1 0,-51 0,50 0,-24 0,24 0,0 0,-24 0,24 0,25-25,-25 25,25-24,-25-1,25 0,-25-49,25 49,-24-25,24 1,0-1,0 0,0 1,0-1,0 25,0 0,0 1,0-1,0 0,0 0,0 0,0 1,0 48,0 1,0 25,0-25,0 24,0-24,0 25,0-25,0-1,0 1,-25 0,0 0,25 0,-25-1,25 1,-25 25,1-25,-1-25,25 49,-25-24,25 0,-25 0,0 24,25-24,-24-25,24 25,-25-25,25 25,-25-1,0 1,0-25,0 0,1 25,-26 0,25-25,-24 0,-1 0,25 0,-24 0,24 0,0 0,0 0,0 0,25-25,-24 0,-1 0,25 1,-50-26,50 25,0-24,0 24,0 0,-25-25,25 26,0-1,0 0,0 0,0 0,-24 25,24-24,0-1,0 0,0-25,0 26,0-1,0 0,0 0,0 0,0 0,0 75,0-25,0 0,0 0,0-1,0 26,-25-25,25 24,-50-24,50 0,-49 25,-1-26,0 51,1-50,-1 24,25-49,-24 50,24-50,-25 25,25-1,1-24,-1 25,0-25,0 25,0-25,1 0,-1 0,0 0,0 0,0 0,1 0,-1 0,0 0,-25 0,26-25,24 0,-25 1,25-1,-25 25,25-25,0 0,0 0,0 1,0-1,0 0,0 0,0 0,0 1,0-1,0 0,0 0,0 0,0 1,0-1,0 0,0 0,0 0,0 1,0-26,0 25,-25 0,25 0,0 1,-25 24</inkml:trace>
  <inkml:trace contextRef="#ctx0" brushRef="#br0" timeOffset="243269.2832">11931 11088,'0'49,"0"-24,0 25,0-1,0-24,0 50,-24-51,24 1,-25 0,25 0,-25 0,0 24,-24-49,24 25,-25 0,25 0,-24-1,-1 1,25-25,-24 0,24 25,-25 0,26-25,-1 0,-25 0,25 0,0 0,-24 0,24 0,0 0,0 0,1-25,-26 0,25 0,0 1,-24-1,24 0,0-25,0 26,1-26,24 0,-25 26,25-1,0 0,0 0,0 0,0 1,0 48,0 1,0 0,0 0,0 0,0-1,-25 1,0 50,-24-1,-26 25,50-24,-49-26,24 1,1-25,-1 24,-24-24,-1 0,26-25,-1 0,25 0,-24 0,24 0,-25 0,25 0,-24-25,-26-25,51 1,-26-1,0 1,26-1,-1 0,0 26,0-26,25 0,-25 1,1-26,24 51,0-51,-25 50,25 1,0-1,-25 25,25-25,0 0,0 0,0 0,0 1,0-1,0 0,0 50,0 0,0-1,0 1,0 0,0 0,0 0,0 0,0-1,-50 100,26-24,-26-26,0 25,50-74,-49 25,49-26,-25-24,0 0,0 25,0-25,1 0,-1 0,0 0,0 0,0 0,1 0,-1 0,25-25,0 1,-25-1,25-25,0 25,-25 1,25-26,0 25,0-24,0 24,0 0,0 0,0-24,0-1,0-24,0 24,0 25,0 0,0 0,0 50,0 0,0 25,0-25,0-1,0 1,0 0,0 25,0-1,-25-24,25 25,-49 24,24 25,25-74,-25 0,0 49,1-74,-1 25,0 0,0 0,-24-1,24-24,-25 25,1 0,-26-25,26 0,24 0,-25 0,1 0,-1 0,25 0,-24 0,24-25,-25 0,25 1,-24-1,49 0,-25-25,0 26,-25-26,26 0,24 26,-25-26,0 0,25 1,0 24,0-25,0 26,0-1</inkml:trace>
  <inkml:trace contextRef="#ctx0" brushRef="#br0" timeOffset="244213.4927">7913 11336,'0'25,"-25"-25,25 24,0 1,-25-25,1 0,-1 0,74 0</inkml:trace>
  <inkml:trace contextRef="#ctx0" brushRef="#br0" timeOffset="245805.4992">7863 11361,'0'24,"0"26,0 24,0-24,0 0,0-26,-24 26,24-25,-25-25,0 25,-25-1,26-24,-1 0,-50 25,1 0,24-25,26 0,-26 25,-24-25,24 25,25-25,-24 24,-1-24,0 0,25 0,1 0,-26 0,25-24,0 24,25-25,-24 25,-1-25,0 0,25-49,-50-50,1 49,24 1,25 24,0 1,0 24,0 0,0-24,0 24,0 0,0 0,0 0,0 0,0 1</inkml:trace>
  <inkml:trace contextRef="#ctx0" brushRef="#br0" timeOffset="277287.0573">12750 12452</inkml:trace>
  <inkml:trace contextRef="#ctx0" brushRef="#br0" timeOffset="278569.6766">12130 12576</inkml:trace>
  <inkml:trace contextRef="#ctx0" brushRef="#br0" timeOffset="279861.4127">11336 12626</inkml:trace>
  <inkml:trace contextRef="#ctx0" brushRef="#br0" timeOffset="281591.3382">10071 12675</inkml:trace>
  <inkml:trace contextRef="#ctx0" brushRef="#br0" timeOffset="282853.7919">8856 12650</inkml:trace>
  <inkml:trace contextRef="#ctx0" brushRef="#br0" timeOffset="283575.8716">8062 12626</inkml:trace>
  <inkml:trace contextRef="#ctx0" brushRef="#br0" timeOffset="284249.4768">6698 12725</inkml:trace>
  <inkml:trace contextRef="#ctx0" brushRef="#br0" timeOffset="285369.1756">5829 12675</inkml:trace>
</inkml:ink>
</file>

<file path=ppt/ink/ink2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2-06T08:45:12.757"/>
    </inkml:context>
    <inkml:brush xml:id="br0">
      <inkml:brushProperty name="width" value="0.05292" units="cm"/>
      <inkml:brushProperty name="height" value="0.05292" units="cm"/>
      <inkml:brushProperty name="color" value="#FF0000"/>
    </inkml:brush>
  </inkml:definitions>
  <inkml:trace contextRef="#ctx0" brushRef="#br0">11882 5556,'0'0,"0"25,0 0,0 0,0-1,0 1,0 0,-25-25,25 25</inkml:trace>
  <inkml:trace contextRef="#ctx0" brushRef="#br0" timeOffset="1731.9853">11832 5928,'0'-24,"0"-1,0 0,0 0,0 0,0 0,0 1,0-1,0 0,-25 25,1 0,24 25,0 0,0 24,0-24,0 0,0 0</inkml:trace>
  <inkml:trace contextRef="#ctx0" brushRef="#br0" timeOffset="4641.0695">13941 6648,'49'0,"50"-25,-24 0,24 0,25-24,-25 49,-24-50,-1 25,25 0,-24 1,24-26,50 0,0 26,-25-1,-50 0,50 0,-74 25,-1-25,1 1,0 24,-26-25,26 25,0 0,-1-25,-24 25,25 0,-26 0,1 0,0 0,0 0</inkml:trace>
  <inkml:trace contextRef="#ctx0" brushRef="#br0" timeOffset="27139.5487">12105 6970,'0'-25,"25"1,0-26,-25 0,24 25,-24-24,0-1,0 25,0 1,0-1,0-25,0-24,0 49,0 0,0 0,0 1,0-26,0 25,-24 0,-1 1,25-1,-25 0,0 0,0 25,1-25,24 1,-25 24,0 0,0 0,25-25,-25 25,1 0,-1 0,-25 0,25 0,1 0,-1 0,25 25,-25-1,0-24,0 50,1-25,-26 49,0 1,26-26,-1 1,0-1,25 1,0-25,-25-25,25 49,0 1,-25-25,25 0,-24-1,24 1,0 0,0 0,0 0,0 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1-10T06:53:46.837"/>
    </inkml:context>
    <inkml:brush xml:id="br0">
      <inkml:brushProperty name="width" value="0.05292" units="cm"/>
      <inkml:brushProperty name="height" value="0.05292" units="cm"/>
      <inkml:brushProperty name="color" value="#FF0000"/>
    </inkml:brush>
  </inkml:definitions>
  <inkml:trace contextRef="#ctx0" brushRef="#br0">21729 15677,'0'24,"0"1,0 0,0 0,25-25,-25 25,25-1,-25 1,0 0,25-25,-25 25,24-25,-24 25</inkml:trace>
  <inkml:trace contextRef="#ctx0" brushRef="#br0" timeOffset="2044.2304">20216 16371,'0'25,"0"0,0 24,25-49,-25 25,0 25,25-50,-25 25,0-1,0 1,25-25,-1 0,-24 25</inkml:trace>
  <inkml:trace contextRef="#ctx0" brushRef="#br0" timeOffset="4133.1218">20489 15900,'-25'0,"0"0,25 25,0-1,0 1,25-25,0 0,0 0,0 0,-25 25,24-25,-24 25,25-25,0 0,0 25,-25-1,0 1,0 0,0 0,-25-25,25 25,-25-25,0 0,1 0,-1 0</inkml:trace>
  <inkml:trace contextRef="#ctx0" brushRef="#br0" timeOffset="5582.609">20985 16173,'-25'0,"1"0,-1 0,0 0,0 0,0 0,25 24,-25 1,25 0,-24 25,-1 24,0-49,25 0,0 0,0-1,0 26,0-25,25 0,0-1,-25 1,24-25,26 25,-25-25,0 0,0 0,-1 0,1 0,0 0,0 0,0 0,-1 0,1 0,0 0,-25-25,25 25,0 0</inkml:trace>
  <inkml:trace contextRef="#ctx0" brushRef="#br0" timeOffset="9613.4118">22126 15354,'0'25,"0"0,0 0,0-1,0 1,25 0,-25 0,25-25,-25 25,0-1,25 1,-25 0,24-25,-24 25</inkml:trace>
  <inkml:trace contextRef="#ctx0" brushRef="#br0" timeOffset="11436.4743">22424 15280,'0'24,"0"1,0 0,25-25,-25 25,24 0,-24 0,25-1,-25 1,25-25,-25 25,0 0</inkml:trace>
  <inkml:trace contextRef="#ctx0" brushRef="#br0" timeOffset="12061.6017">22821 14833,'-25'-74,"50"148</inkml:trace>
  <inkml:trace contextRef="#ctx0" brushRef="#br0" timeOffset="12322.6518">22796 14709,'0'-25,"0"1,0-1,0 0,0 0,0 0</inkml:trace>
  <inkml:trace contextRef="#ctx0" brushRef="#br0" timeOffset="15876.7052">22746 15180,'25'0,"0"0,0 0,-1 0,1 0,0 0,-25 25,25-25,-25 25,0 0,0 0,0-1,0 1,0 0,0 0,0 0,-25-25,25 25,-25-25,0 0,1 0,-1 0,0 0,25-25,0 0,-25 25,25-25,0 0,0 0,0 1,0-1,0 0,25 25,-25-25</inkml:trace>
  <inkml:trace contextRef="#ctx0" brushRef="#br0" timeOffset="18221.441">23069 15205,'0'-25,"0"1,25-1,-1 25,-24-25,25 25,0 0,0 0,0 0,-1 0,1 0,-25 25,0 0,0-1,0 1,0 0,-25 0,1-25,-1 0,0 0,0 0,0 0,1 0,24-25,0 0,0 0</inkml:trace>
  <inkml:trace contextRef="#ctx0" brushRef="#br0" timeOffset="21248.5669">23441 14982,'0'25,"0"0,0-1,25 1,-1 0,-24 0,0 0,0-1,25-24,-25 25</inkml:trace>
  <inkml:trace contextRef="#ctx0" brushRef="#br0" timeOffset="25137.4628">23788 15106,'-25'0,"0"0,25-25,0 0,0 1,0-1,0 0,0 0,0 0,25 25,0 0,0-24,0 24,-1 0,1 0,0 0,0 0,-25 24,0 1,0 0,0 0,0 0,0-1,-25-24,0 25,0-25,1 0,-1 0,0 0,0 0,0 0,50 0</inkml:trace>
  <inkml:trace contextRef="#ctx0" brushRef="#br0" timeOffset="86513.0447">24160 15205,'0'0,"-25"0,25-25,-24 25,24-24,-25 24</inkml:trace>
  <inkml:trace contextRef="#ctx0" brushRef="#br0" timeOffset="88682.0007">24061 15453,'0'25,"25"-25,-25 25,0 0,25-25,-25 25,0-1,24 1,-24 0,25-25,-25 25,0 0,25-25,-25 24,25-24,-25 25</inkml:trace>
  <inkml:trace contextRef="#ctx0" brushRef="#br0" timeOffset="90895.5304">22374 16942,'0'0,"25"0,0 0,24-25,26 0,-1-49,-24 24,49 0,-25 26,-24-26,0 25,24-24,1 24,-26 25,1 0,-50-25,49 0,-24 25,25 0,-25-25,24 25,-24-24,0 24</inkml:trace>
</inkml:ink>
</file>

<file path=ppt/ink/ink3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2-06T08:48:31.314"/>
    </inkml:context>
    <inkml:brush xml:id="br0">
      <inkml:brushProperty name="width" value="0.05292" units="cm"/>
      <inkml:brushProperty name="height" value="0.05292" units="cm"/>
      <inkml:brushProperty name="color" value="#FF0000"/>
    </inkml:brush>
  </inkml:definitions>
  <inkml:trace contextRef="#ctx0" brushRef="#br0">13147 4862,'0'-25,"0"0,-25 25,25-50,0 26,0-1,0 0,0 0,-25 0,25-24,0 24,0-25,0 26,-25-1,25 0,0 0,-24 25,24-25,0 1,0-1,-25 25,25-25,-25 25,25-25,-25 0,0 25,25-24,-24 24,24-25,-50 25,50-25,-25 25,0-25,1 25,-1 0,0 0,0 0,0 0,1 0,-1 0,0 0,0 0,0 0,1 0,-1 0,0 0,25 25,-25-25,25 25,-25 0,25-1,-25 26,25-25,0 0,0-1,0 1,0 0,0 0,0 0,0-1,0 1,0 0,0 0,0 0,0-1,0 1,0 0,0 0</inkml:trace>
  <inkml:trace contextRef="#ctx0" brushRef="#br0" timeOffset="1850.3087">12254 4564,'25'0,"-25"25,24-25,1 25,-25-1,25-24,-25 25,0 0,25-25,-25 25,25-25,-25 25,0-1,0 1,24-25,1 25,0-25,0 0,0-25,-25 0,25 25,-25-24,24 24,-24-25</inkml:trace>
  <inkml:trace contextRef="#ctx0" brushRef="#br0" timeOffset="7182.8446">12155 5904,'24'0,"1"0,0 0,0 0,0 0,-1 0,1 0,0 0,0 0,0 0,-1 0,1 0,0 0,0 0,0 0,0 0,-1 0,1 0,0 0,0 0,24-25,-24 25,0 0,0 0,0 0,24-25,-24 25,0 0,0 0,-1 0,1 0,0 0,0 0,0 0,-1 0,26-25,-25 25,0 0,-1 0</inkml:trace>
  <inkml:trace contextRef="#ctx0" brushRef="#br0" timeOffset="9349.7265">12576 6697,'0'25,"0"0,0 0,0-1,0 1,0 0,0 0,0 0,0 0,0-1,0 1,0-25,75 75,-75-51,25-24,-1 0,1 0,0 0,0 0,0 0,-1 0,1-49,-25 24,25 0,-25 0,0 1,25-26,-25 25,0 0,0 0,0-24,0 24,0 0,0 0,0 1,0-1</inkml:trace>
  <inkml:trace contextRef="#ctx0" brushRef="#br0" timeOffset="10509.1406">13717 6350</inkml:trace>
  <inkml:trace contextRef="#ctx0" brushRef="#br0" timeOffset="13439.3515">12527 6722,'0'-25,"0"0,0 1,25-1,-25 0,24 25,-24-25,0 0,25 1,-25-1,0 0,0 0,25 25,-25-25,25 25,0-24,-1-1,1 25,0 0,0 0,0 0,-1 0,1 0,0 0,0 0,-25 25,25-25,-25 24,0 1,24-25,-24 25,25-25,-25 25,0 0,0-1,0 1,0 0,0 0,0 0,0-1,0 1,-25 0,25 0,0-25,-24 25</inkml:trace>
  <inkml:trace contextRef="#ctx0" brushRef="#br0" timeOffset="16747.1914">12229 4837,'0'-25,"0"0,0-24,0-1,0 0,0 26,0-1,0 0,0 0,0 0,-25 1,25-1,-25 25,1-25,24 0,-25 25,25-25,-25 1,0-1,0 25,1 0,-1-25,0 25,0 0,25-25,-25 25,1 0,-1 0,0 0,0 0,0 0,1 0,-1 0,0 0,25 25,-25-25,0 25,1-25,24 25,-25-1,25 1,-25-25,0 25,25 0,0 0,-25-1,25 1,0 0,0 0,0 0,0-1</inkml:trace>
  <inkml:trace contextRef="#ctx0" brushRef="#br0" timeOffset="18668.9519">11386 4465,'25'25,"-25"-1,0 1,0 0,24-25,-24 25,0 0,25-25,-25 24,0 1,0 0,25-25,-25 25,25-25,-25 25,0-1,25-24,-1 0,1 0,0-24,0-1,0 25,-25-50,24 50,1 0,-25-25,25 1,0 24,-25-25,0 0</inkml:trace>
  <inkml:trace contextRef="#ctx0" brushRef="#br0" timeOffset="35064.1248">11386 5904,'25'0,"24"0,1 0,-1 0,1 0,-25 0,0 0,24 0,-24 0,25 0,-26 0,26 0,0 0,-1 0,-24 0,25 24,-26-24,1 0,0 25,0-25</inkml:trace>
  <inkml:trace contextRef="#ctx0" brushRef="#br0" timeOffset="36691.5453">11361 6722,'25'0,"0"0,-1 0,1 0,0 0,0 0,0 0,-1 0,1 0</inkml:trace>
  <inkml:trace contextRef="#ctx0" brushRef="#br0" timeOffset="40112.1634">11857 6424,'0'25,"0"0,0 25,0-26,0 1,0 0,0 25,0-26,0 1,0 0,0 0,0 0,0-1,0 1,0 0,0 0,0 0,0 24,0-24,0 0,0 0,0-25,0 25</inkml:trace>
  <inkml:trace contextRef="#ctx0" brushRef="#br0" timeOffset="43348.4872">11262 4638,'0'-24,"0"-1,0 0,-25 25,0 0,25-25,0 0,-25 25,0-24,1-1,-1 25,25-25,-25 0,0 25,0-25,1 25,24-24,-25-1,0 25,0-25,0 25,25-25,-24 25,-1 0,0 0,0 0,0 0,1 0,-1 0,0 0,0 0,0 0,25 25,0 0,-24 0,24-1,0 1,0 0,-25-25,25 25,-25 0,25-1,0 1,0 0</inkml:trace>
  <inkml:trace contextRef="#ctx0" brushRef="#br0" timeOffset="45613.6501">10344 4638,'25'0,"0"0,-25 25,24-25,-24 25,25-25,0 0,0 25,0 0,-25-1,24-24,1 0,0 0,0 0,0 0,-1 0,1-24,0 24,0 0,-25-25,25 25</inkml:trace>
  <inkml:trace contextRef="#ctx0" brushRef="#br0" timeOffset="58812.99">13395 4068,'0'-25,"25"0,-25-24,24-1,-24 25,0 1,25 24,-25-25,0 0,0-25,0 1,0 24,0 0,0 0,0 0,0 1,0-1,-25 25,1 0,24 25,0-1,-25 1,25 0,0 0,0 0,0 0,0-1,0 1,0 0,0 0,0 0,0-1,0 1,0 0,0 0,0 0,25-25,-1 0,1 0,0 0,0 0,0 0,0 0,-1-25,1-25,-25 25,25 1,0-1,-25 0,25 0,-25 0,0 1,0-1,24 25,1 0</inkml:trace>
  <inkml:trace contextRef="#ctx0" brushRef="#br0" timeOffset="60966.0349">13717 3497,'25'0,"124"-49,-99 24,24-25,-24 26,24-26,-49 50,24-25,-24 0,0 25,0 0</inkml:trace>
  <inkml:trace contextRef="#ctx0" brushRef="#br0" timeOffset="61861.9606">14437 2853,'0'0,"24"49,1 50,25 1,-50 24,50-50,-26-24,-24-1,25-24,-25 0,25-25,-25 25,0-1,25-24,-25 25</inkml:trace>
  <inkml:trace contextRef="#ctx0" brushRef="#br0" timeOffset="64284.2629">13444 3076,'0'25,"0"-1,-24-24,24-24,0-1,0 0,0 0,0 0,24 25,1 0,0 0,-25 25,0 0,0 0,0 0,0-1,0 1,0 0,-25-25,0 0,25-25,0 0,0 1,0-1</inkml:trace>
  <inkml:trace contextRef="#ctx0" brushRef="#br0" timeOffset="66419.5073">12279 3820,'0'25,"24"-25,-24-25,0 0,25 0,-25 1,25-1,-25 0,0 0,0 0,25 25,-25-25,0 1,0-1,0 0,0 0,0 0,0 1,0-1,0 0,0 0,0 0,0 1,0 48,0 1,0 0,0 0,0 0,0-1,0 1,0 0,25-25,-25 25,0 0,24-25,1 0,0 0,0 0,0 0,0 0,-1 0,-24-25,25 25,-25-25</inkml:trace>
  <inkml:trace contextRef="#ctx0" brushRef="#br0" timeOffset="69491.4311">12328 3125</inkml:trace>
  <inkml:trace contextRef="#ctx0" brushRef="#br0" timeOffset="73461.5267">11336 3200,'0'25,"0"24,25 1,0-25,-25 24,25-24,-1-25,-24 25,25-25,-25 25,25-25,0 0,0 0,-25-25,24 0,-24 0,0 0,0-49,25 74,-25-25,0 0,0 1</inkml:trace>
  <inkml:trace contextRef="#ctx0" brushRef="#br0" timeOffset="74405.3937">11113 3076</inkml:trace>
  <inkml:trace contextRef="#ctx0" brushRef="#br0" timeOffset="75952.0967">11708 2977,'0'24,"0"1,25-25,-25 25,0 0,25-25,-25 25,25-25,-25 24,24-24</inkml:trace>
  <inkml:trace contextRef="#ctx0" brushRef="#br0" timeOffset="76879.2871">11683 3125,'25'-24,"0"-26,25 0,24-74,0 0,1 50,-50 24,-1 25,1 1,-25-1,25 25</inkml:trace>
  <inkml:trace contextRef="#ctx0" brushRef="#br0" timeOffset="78047.9561">12179 2257,'25'0,"-25"25,50 0,-50 24,49 1,-24-25,0 0,-25-1,25-24,-25 25,25 0,-1-25</inkml:trace>
  <inkml:trace contextRef="#ctx0" brushRef="#br0" timeOffset="138018.5693">12601 5904</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2-06T08:51:48.490"/>
    </inkml:context>
    <inkml:brush xml:id="br0">
      <inkml:brushProperty name="width" value="0.05292" units="cm"/>
      <inkml:brushProperty name="height" value="0.05292" units="cm"/>
      <inkml:brushProperty name="color" value="#FF0000"/>
    </inkml:brush>
  </inkml:definitions>
  <inkml:trace contextRef="#ctx0" brushRef="#br0">10567 6003,'25'0,"0"0,0 0,-1 0,1 0,0 0,0 0,0 25,-25-1,24 26,1-50,-25 50,25-26,-25 1,25 0,-25 25,25-50,-1 0,-24 49,25-24,0 0,0 24,-25-24,25 25,-25-25,0-1,24 1,-24 0,0 25,25-50,0 49,-25-24,25 0,0 0,-1 24,-24-24,25 0,-25 0,0 24,0-24,25 0,-25 0,0 24,0-24,0 0,0 0,0 24,0-24,0 0,0 25,0-26,0 1,0 0,0 25</inkml:trace>
  <inkml:trace contextRef="#ctx0" brushRef="#br0" timeOffset="3313.0918">10493 6028</inkml:trace>
  <inkml:trace contextRef="#ctx0" brushRef="#br0" timeOffset="5104.1754">10493 6028,'25'0,"-1"-25,26 25,-25 0,0 0,-1-25,1 25,-25-25,25 25,0 0,0 0,-25-25,24 25,26 0,-25-24,0-1,-1 25,26 0,-25 0,-25-25,25 25,-1 0,1 0,-25-25,25 25,0 0,0 0,-25-25,24 25,26 0,-25 0,0 0,-1 0,1 0,0 0,0 0,0 0,0 0</inkml:trace>
  <inkml:trace contextRef="#ctx0" brushRef="#br0" timeOffset="8379.989">10592 6697,'25'0,"0"0,-1 0,1 0,0 0,0 0,0 0,-1 0,-24 25,25-25,0 0,-25 25,0 0,0-1,0 26,0-25,0 25,0-26,0 1,0 0,-25-25,25 25,-25-25,1 0,-1 0,0 0,0 0,0 0,25-25,0 0,-24 0,-1 25,25-24,0-1,0 0,0 0,0 0,0 0,0 1,25-1,-25 0</inkml:trace>
  <inkml:trace contextRef="#ctx0" brushRef="#br0" timeOffset="9871.8496">9649 5978,'25'0,"0"0,0 0,0 0,-1 0,1 0,25 0,-25-25,-1 25,26 0,-25-25,0 25,-1-24,1 24,0 0,0 0,0-25,-1 25,1 0,0 0,0 0,24-25,-24 25,0 0,0 0,-25-25,25 25,0 0</inkml:trace>
  <inkml:trace contextRef="#ctx0" brushRef="#br0" timeOffset="15955.5033">9897 6896,'25'0,"0"0,-25-25,25 0,-25 0,25 25,-25-25,24 1,1 24,0 0,0 0,-25-25,25 25,-1 0,1 0,0 0,0 0,-25 25,0-1,0 1,0 0,0 0,0 0,0 0,0-1,-25-24,25 25,-25-25,0 0,1 0,24 25,-25-25,0 0,0 0,0 0,1 0,24-25,0-24,0 24</inkml:trace>
  <inkml:trace contextRef="#ctx0" brushRef="#br0" timeOffset="18081.4094">8905 6028,'25'0,"0"0,0 0,24 0,-24 0,0 0,0 0,-1 0,1 0,-25-25,25 25,0 0,0 0,-25-25,24 25,1 0,0 0,0 0,-25-25,25 25,0 0,-1 0,1 0,0 0,0-25,0 25,-1 0,1 0,0 0,0 0</inkml:trace>
  <inkml:trace contextRef="#ctx0" brushRef="#br0" timeOffset="20767.2036">9501 6970,'-25'0,"0"0,25-25,-25 1,25-1,0 0,0 0,0 0,25 25,-25-25,25 25,0 0,-1 0,1 0,0 25,-25 0,25-25,-25 25,0 0,0 0,0-1,0 1,-25-25,0 0,0 0,1 0,-1 0,0 0</inkml:trace>
  <inkml:trace contextRef="#ctx0" brushRef="#br0" timeOffset="26575.63">8087 6077,'49'0,"-24"0,25 0,-25 0,-1 0,1 0,0 0,0 0,0 0,-1 0,1 0,0 0,0 0,0 0,-1 0,1 0,0 0,0 0,0 0,-1 0,1 0,0 0,0 0,0 0</inkml:trace>
  <inkml:trace contextRef="#ctx0" brushRef="#br0" timeOffset="32497.4533">18356 6623</inkml:trace>
  <inkml:trace contextRef="#ctx0" brushRef="#br0" timeOffset="35022.7832">8508 6995,'25'0,"-25"25,0 0,25-1</inkml:trace>
  <inkml:trace contextRef="#ctx0" brushRef="#br0" timeOffset="36616.587">8558 6846,'0'50,"0"-25,25-25,-25 24,0 1,0 0,25-25,-25 25,0 0,0-1</inkml:trace>
  <inkml:trace contextRef="#ctx0" brushRef="#br0" timeOffset="37603.0528">8608 7094,'0'25,"24"-25,-24 25</inkml:trace>
  <inkml:trace contextRef="#ctx0" brushRef="#br0" timeOffset="39372.8152">8360 7045,'24'0,"1"0,0-25,0 25,0 0,-1-25,1 25,0 0,0 0,0 0,-1 0,-24-25,0 0,25 25,0 0,0 0</inkml:trace>
  <inkml:trace contextRef="#ctx0" brushRef="#br0" timeOffset="41096.049">9004 6772,'25'0,"-25"24,0 1,0 0,0 0,0 0,0 0,0-1,25-24,-25 25,0 0</inkml:trace>
  <inkml:trace contextRef="#ctx0" brushRef="#br0" timeOffset="42597.7023">9054 6995,'0'25,"0"0,25-1,-25 1,0 0,25 0,-25 0,0-1,0 1,0 0</inkml:trace>
  <inkml:trace contextRef="#ctx0" brushRef="#br0" timeOffset="58865.3753">14362 8037,'0'0,"25"0,0-25,24-25,-49 25,25 1,0-1,0 0,0 0,-25 0,25 25,-25-24</inkml:trace>
  <inkml:trace contextRef="#ctx0" brushRef="#br0" timeOffset="61083.2185">12849 7367,'0'25,"0"0,0-1,0 26,0-25,0 24,0 1,0 0,0-1,0-24,0 49,0-49,0 0,0 0,0 0,0-1,0 1,0 0,0 0,0 25,0-1,0-24,-25 0,25 0,0-1,0 1,0 0,0 0,0 0,0-1,0 1,0 0,0 0,0 0,-24-25,24 24</inkml:trace>
  <inkml:trace contextRef="#ctx0" brushRef="#br0" timeOffset="63564.5998">13147 8483,'25'0,"-1"0,1 0,0 0,0 0,0 0,-1 0,1 25,-25 0,0 0,0-1,0 1,0 0,0 0,0 0,-25-1,1 1,-1-25,0 0,0 0,0 0,25-25,0 1,0-1,0 0,0 0,0 0,0 1,0-1,0 0,0 0,25 25,0 0</inkml:trace>
  <inkml:trace contextRef="#ctx0" brushRef="#br0" timeOffset="64672.3543">13668 8483,'25'0,"-25"50,24-50,1 25,0-1,0-24,-25 25,0 0,25-25,-1 25,-24 0,25-25,-25 24,0 1</inkml:trace>
  <inkml:trace contextRef="#ctx0" brushRef="#br0" timeOffset="65721.1535">13916 8409,'-25'0,"25"25,-25-1,0 1,25 25,-24-25,-1-1,25 1,0 0,-25 0,25 0,-25-25,0 24,25 1,0 0,-24-25,24 25,-25-25</inkml:trace>
  <inkml:trace contextRef="#ctx0" brushRef="#br0" timeOffset="67491.7898">14040 8533,'25'-25,"-1"0,-24 0,25 25,0-24,0 24,0 0,-25 24,24 1,-24 25,0-25,0-1,0 1,0 0,0 0,0 0,0-1,0 1,0 0,25-25,-25-25,25 25,0 0,-100 25</inkml:trace>
  <inkml:trace contextRef="#ctx0" brushRef="#br0" timeOffset="68395.6667">14288 8706</inkml:trace>
  <inkml:trace contextRef="#ctx0" brushRef="#br0" timeOffset="74195.6731">14362 8037,'0'-25,"0"0,0 0,0 0,0 1,0-1,0 0,0 0,0 0,25 25,-25-24,25 24,0 0,-1 0,1 0,0 0,0 0,-25 24,0 26,0-25,0 0</inkml:trace>
  <inkml:trace contextRef="#ctx0" brushRef="#br0" timeOffset="76147.5107">12130 7441,'0'25,"0"25,0-25,0-1,0 1,0 0,0 0,0 24,0 1,0-25,0 0,0-1,0 1,25 0,-25 0,0 0,0 24,0 1,0 24,0 1,0-26,0 1,0-25,0-25,0 322,0-272,0-25,0-1,0 26,0 49,0 0,0-24,0-1,0 1,0-26,0 1,0 0,0-26,0 26,0 0,0-26,0 1,0 25,0-1,0-24,0 0,0 25,0-1,0-24,0 0,0 0,0 24,0-24,0 0,0 24</inkml:trace>
  <inkml:trace contextRef="#ctx0" brushRef="#br0" timeOffset="78467.3453">12725 9748,'50'25,"-25"-25,-1 0,1 0,0 0,0 0,0 0,-1 0,-197 0</inkml:trace>
  <inkml:trace contextRef="#ctx0" brushRef="#br0" timeOffset="79736.3104">13246 9451,'0'24,"0"1,0 25,0-1,0 1,0 0,0-1,0 1,0-25,25-1,-25 1,0 0,0 0</inkml:trace>
  <inkml:trace contextRef="#ctx0" brushRef="#br0" timeOffset="80746.0219">13742 9575,'25'0,"0"24,0 1,-1-25,-24 25,25 0</inkml:trace>
  <inkml:trace contextRef="#ctx0" brushRef="#br0" timeOffset="81904.8248">13941 9525,'0'25,"-50"74,25-49,0-26,1 26,-1-25,25 0,-25-1,25 1,-25-25,25 25,0 0</inkml:trace>
  <inkml:trace contextRef="#ctx0" brushRef="#br0" timeOffset="84027.5457">13990 9773,'0'0,"-25"0,1 0,-1 0,0-25,0 25,0-25,1 25,24-24,0-1,-25 0,0 25,25-25,-25 25,25-25,25 25</inkml:trace>
  <inkml:trace contextRef="#ctx0" brushRef="#br0" timeOffset="85649.0383">14337 9525,'25'-25,"25"25,-50-25,49 25,-24-24,0-1,0 25,0 0,0 0,-1 0,-24 49,0 1,0 0,0-1,0-24,0 25,0-26,-24-24,24 25,0 0,-25-25,25 25,-25-25,25 0,0 25,50-25,-26 0,-24-25,25 25</inkml:trace>
  <inkml:trace contextRef="#ctx0" brushRef="#br0" timeOffset="88426.8314">14858 8930,'0'24,"0"1,25 25,-25-25,25 0,-25-1,0 1</inkml:trace>
  <inkml:trace contextRef="#ctx0" brushRef="#br0" timeOffset="90012.3344">14610 9897,'25'0,"25"0,-25-25,24 0,1 1,-50-1,25 25,-1 0,1 0,0 0</inkml:trace>
  <inkml:trace contextRef="#ctx0" brushRef="#br0" timeOffset="106748.4681">13469 10815</inkml:trace>
  <inkml:trace contextRef="#ctx0" brushRef="#br0" timeOffset="106851.606">13469 10815</inkml:trace>
  <inkml:trace contextRef="#ctx0" brushRef="#br0" timeOffset="107080.7637">13469 10815</inkml:trace>
  <inkml:trace contextRef="#ctx0" brushRef="#br0" timeOffset="107774.7931">13469 10815,'0'25,"0"-1,25-24,-25 25,0 0,0 0,0 0,25-1,-25 1,0 0,0 0,0 0,0-1,0 1,0 0,0 0</inkml:trace>
  <inkml:trace contextRef="#ctx0" brushRef="#br0" timeOffset="108821.0828">13916 10691,'25'0,"-1"0,1 49,25 1,-25 0,-25-26,24-24,1 0,-25 25,25 0,-25 0,25-25,0 0,-25 25,24-25</inkml:trace>
  <inkml:trace contextRef="#ctx0" brushRef="#br0" timeOffset="110073.2704">14164 10641,'0'25,"0"0,0 24,0-24,-25 0,0 0,25 0,0-1,-25-24,25 25,0 0,-24-25,24 25,0 0,-25-1,25 1</inkml:trace>
  <inkml:trace contextRef="#ctx0" brushRef="#br0" timeOffset="111944.2327">14536 10592,'25'0,"0"-25,-1 25,1 0,0 0,0 0,0 0,-1 0,-24 25,0 24,0-24,0 0,0 0,0-1,0 1,0 0,-24 0,-1 0,25-1,-25 1,0-25,25 25,-25-25,25 25,0 0,25-25,0 0,25 0,-1 0,-49-25,25 25,0 0,0 0,-1 0</inkml:trace>
  <inkml:trace contextRef="#ctx0" brushRef="#br0" timeOffset="113977.9971">14958 10170,'0'25,"0"0,24-25,1 0,0 0,0 0,0 0,24 0,-24 0,0 0,-25 24,0 1,0 0,0 0,0 0,-25-1,0-24,0 25,1-25</inkml:trace>
  <inkml:trace contextRef="#ctx0" brushRef="#br0" timeOffset="115360.8097">14982 10071,'50'0,"-25"0,0 0,-1 0,1 0,0 0,0 0</inkml:trace>
  <inkml:trace contextRef="#ctx0" brushRef="#br0" timeOffset="117091.3951">15702 10567,'0'25,"25"-25,-1 0,1 0,0 0,0 0,0 0,-50 0</inkml:trace>
  <inkml:trace contextRef="#ctx0" brushRef="#br0" timeOffset="118141.8416">15727 10790,'49'0,"-24"0,0 0,0 0,-1 0,1 0,0 0</inkml:trace>
  <inkml:trace contextRef="#ctx0" brushRef="#br0" timeOffset="120182.3534">16148 10542,'25'0,"0"0,0-25,-1 25,1 0,-25 25,0 0,0 0,0-1,0 1,0 0,25-25,0 0,-25 25,0 0,0-1,0 1,0 0,0 0,0 24,0-24,-25 0,25 0,-50 0,50-1,-24-24,24 25,-25-25,-25 0,25 0,1 0,-1 0,0 0,25-25</inkml:trace>
  <inkml:trace contextRef="#ctx0" brushRef="#br0" timeOffset="121942.7768">16520 10616,'0'-24,"0"-1,0 0,25 25,-25-25,25 0,-25 1,25 24,-1 0,1-25,0 25,0 0,0 0,0 25,-25 24,0-24,0 0,0 0,0-1,0 1,-25 25,25-25,0-1,0 1,-25-25,25 25,0 0,25-25,49 0,-24 0,-25 0,-25-25,24 25,1 0,0 0</inkml:trace>
  <inkml:trace contextRef="#ctx0" brushRef="#br0" timeOffset="123643.8124">15379 9500,'25'0,"0"0,0 0,-1 0,26 0,-25 0,0 0,-1 0,1 0,0 0,0 0</inkml:trace>
  <inkml:trace contextRef="#ctx0" brushRef="#br0" timeOffset="124742.2685">15478 9674,'25'0,"0"0,0 0,0 0,-1 0,1 0,0 0,0 0,0 0,0 0,-1 0</inkml:trace>
  <inkml:trace contextRef="#ctx0" brushRef="#br0" timeOffset="125898.6378">16024 9649,'25'0,"25"0,-1 0,-24 0,25 0,-26 0,1 0,0 0,0 0,0 0,-1 0,-48 0</inkml:trace>
  <inkml:trace contextRef="#ctx0" brushRef="#br0" timeOffset="127435.1383">16421 9351,'25'-24,"0"24,-1 0,1 0,0 0,0 0,0 0,-25 24,0 1,0 25,0-25,0 24,0-24,0 0,0 0,0-1,0 1,-25-25,25 25,-25-25,25 25,0 0,25-25,0 0,24 0,-24 0,25-25,-25 25,-1 0,1 0</inkml:trace>
  <inkml:trace contextRef="#ctx0" brushRef="#br0" timeOffset="128563.1789">15131 8682,'50'0,"-1"0,-24-25,0 25,-25-25,25 25,0 0,-1 0,-24-25,25 25</inkml:trace>
  <inkml:trace contextRef="#ctx0" brushRef="#br0" timeOffset="129646.0351">15354 8905,'50'0,"-25"0,0 0,-1 0,1 0,0 0,0 0</inkml:trace>
  <inkml:trace contextRef="#ctx0" brushRef="#br0" timeOffset="131595.7784">16123 8830,'0'-24,"0"-1,0 0,0 0,0 0,25 25,0 0,0 0,0 0,-1 0,-24 25,0 0,0 0,0 0,0-1,0 1,0 0,-24-25,-1 0,0 0,25-25,0 0,0 1,0-1,0 0</inkml:trace>
  <inkml:trace contextRef="#ctx0" brushRef="#br0" timeOffset="133407.1205">15727 11733,'24'0,"26"0,24-25,100-25,148 1,-49-1,-74 25,-75 0,-99 1,99 24,223-75,-198 75,-125 0,1 0,0 0,0 0,0 0</inkml:trace>
  <inkml:trace contextRef="#ctx0" brushRef="#br0" timeOffset="134525.4167">16322 13047,'74'0,"-24"0,24 0,25 0,1 0,73-49,-49 49,0-25,-24 0,-26 0,25 25,25-25,-49 25,-1 0,-49 0,0 0,0 0,-1 0,1 0,25 0,-25 0</inkml:trace>
  <inkml:trace contextRef="#ctx0" brushRef="#br0" timeOffset="137223.3779">16198 12080,'25'-25,"-1"25,1-25,-25 0,25 25,-25-24,25 24,0 0,-1 0,1 0,0 0,0 0,-25 24,0 1,0 0,0 0,0 0,0-1,0 1,-25 0,25 0,0 0,0-50,25 25,0 0,-1 0,1 0,0 0,-25 25,25-25,-25 25,0-1,0 1,0 0,0 0,-25-25,0 25,0-25,1 0,-1 0,0 0,0 0,0 0,1 0,-1 0,25-25</inkml:trace>
  <inkml:trace contextRef="#ctx0" brushRef="#br0" timeOffset="139100.2855">16744 12154,'0'-25,"0"1,0-1,0 0,0 0,0 0,24 1,1-1,-25 0,25 25,-25-25,25 25,0 0,-1 0,-24-25,25 25,0 0,0 0,0 0,-1 0,1 25,0 0,-25 0,0 0,0-1,0 1,0 0,0 0,0 0,0-1,0 1,0 0,-25 0,25 0,-25-25,25 25,0-1,-24-24,-1 25,0-25,0 0,0 0,1 0,-1 0,0 0,0 0,0 0,25-25,0 1,0-1,-24-25,24 25,0 0,0 1,0-1</inkml:trace>
  <inkml:trace contextRef="#ctx0" brushRef="#br0" timeOffset="140709.0557">14908 12353,'-25'0,"-74"0,-50-50,25 1,-50-1,-148-25,74 1,99 24,-49-49,-75-25,-74-25,-174-74,25 25,198 49,-99 0,50 25,74 50,74-26,-98-24,-100-24,-50-51,125-24,-224-124,-49-50,99 74,223 174,50 50,-25 25,74-1,0 1,26 49,48 0,-48-24,-1-26,0 26,75-1,-26 25,-24 1,50-26,24 0,-24 25,24-24,1 24,-1-25,25 50,0-49,1 49,-1-25,0 0</inkml:trace>
  <inkml:trace contextRef="#ctx0" brushRef="#br0" timeOffset="142060.7523">4639 8384,'25'0,"-25"-25,24-49,-24-1,0 1,0 0,0-1,0 25,0 26,0-1,0-25,0 25,25 25,-25-24,0-1,0 0,25 0,0 25,0-25,-1 25,76-24,-26-1,1 0,-1 25,-49-25,0 25,-1 0,1-25,0 25,0 0,-25-24,25 24,-1 0</inkml:trace>
</inkml:ink>
</file>

<file path=ppt/ink/ink3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2-06T08:57:25.112"/>
    </inkml:context>
    <inkml:brush xml:id="br0">
      <inkml:brushProperty name="width" value="0.05292" units="cm"/>
      <inkml:brushProperty name="height" value="0.05292" units="cm"/>
      <inkml:brushProperty name="color" value="#FF0000"/>
    </inkml:brush>
  </inkml:definitions>
  <inkml:trace contextRef="#ctx0" brushRef="#br0">10518 6102,'-25'0,"-50"0,51 25,-26-25,25 0,0 0,25 25,-25-25,50 0,0 0,50 0,-26 0,26 0,-1-25,-24 0,-1 0,26 0,24 1,-50-1,-24 0,25 25,24 0,-49-25,25 0,-26 25,1 0,0 0,25 0,-1-24,-24 24,-25-25,25 25,0 0</inkml:trace>
  <inkml:trace contextRef="#ctx0" brushRef="#br0" timeOffset="1975.5678">10989 6648,'25'0,"-1"0,1 0,0 0,-25 24,25-24,-25 25,25-25,-25 25,0 0,0 0,0-1,0 1,0 0,0 0,-25-25,0 0,0 25,0-25,1 0,-1 0,0 0,25-25,0 0,0 0,0 0,0 1,0-1,25 0,0 25,-25-25,24 25</inkml:trace>
  <inkml:trace contextRef="#ctx0" brushRef="#br0" timeOffset="3327.3727">9550 5928,'25'0,"25"0,-26 0,1 0,25 0,-25 0,-1 0,1-24,50 24,-51 0,1 0,0 0,25 0,49-25,-25 25,-24-25,-25 25,-1 0,1 0,0 0,0 0,0 0</inkml:trace>
  <inkml:trace contextRef="#ctx0" brushRef="#br0" timeOffset="5332.0729">10071 7020,'0'-25,"0"0,0-24,0-1,0 25,0 0,0-24,0 24,0 0,0 0,0 0,25 25,-25-24,25 24,-1 0,1 0,0 0,0 0,0 0,-1 0,-24 24,25-24,-25 50,25-50,-25 25,25 0,-25-1,0 1,0 0,0 0,0 0,0 0,0-1,0 1,0 0,0 0,-25-25,0 0,25 25,-25-25,1 24,-1-24,0 0,0 0,0 0,1 0,-1 0,0 0,0 0,0 0,1 0,24-24,0-1,0 0,0 0,0-24,0 24,0 0,0-25,0 25,24 25,-24-24</inkml:trace>
  <inkml:trace contextRef="#ctx0" brushRef="#br0" timeOffset="7243.4553">8632 6077,'25'0,"0"0,0 0,0 0,24 0,-24 0,25 0,24-25,-24 1,-1 24,26 0,-26 0,1-25,-25 0,24 25,-24 0,25 0,-25-25,24 25,1 0,-25-25,-1 25,1 0,0 0,0 0,0 0</inkml:trace>
  <inkml:trace contextRef="#ctx0" brushRef="#br0" timeOffset="39064.7365">8856 7045,'49'0,"1"0,-1 0,1-25,-25 25,0 0,-1 0,1 0,0 0</inkml:trace>
  <inkml:trace contextRef="#ctx0" brushRef="#br0" timeOffset="40193.954">9377 6747,'0'25,"0"49,24-24,-24-1,0 1,0-25,25 0,-25-1,0 1,0 0,0 0</inkml:trace>
  <inkml:trace contextRef="#ctx0" brushRef="#br0" timeOffset="42019.4116">7764 5904,'0'24,"25"-24,25 0,-26 0,1 0,25 0,-25 0,-1 0,1 0,0 0,25 0,-26 0,26 0,0 0,-1 0,1 0,-25 0,0 0,-1 0,1 0,0 0,25 0,-26 0,1 0,0 0,0 0,0 0</inkml:trace>
  <inkml:trace contextRef="#ctx0" brushRef="#br0" timeOffset="43673.6532">7665 7392,'25'0,"0"0,-1 0,1 0,-25-25,25 25,0 0,0-25,-1 25,1 0,0 0,-25-25</inkml:trace>
  <inkml:trace contextRef="#ctx0" brushRef="#br0" timeOffset="44836.0027">7814 7094,'0'25,"0"0,0 24,0 1,0 0,0-26,0 1,0 0,0 0,0 0,0-1,0 1,0 0,0 0,0 0</inkml:trace>
  <inkml:trace contextRef="#ctx0" brushRef="#br0" timeOffset="46207.8854">8335 6796,'0'25,"0"0,0 0,0 0,0 0,0-1,0 1,0 0,0 0,0 0,0-1,25-24,-25 25,0 0,0 0</inkml:trace>
  <inkml:trace contextRef="#ctx0" brushRef="#br0" timeOffset="48666.953">6921 5779,'74'0,"-49"0,25 0,-1 0,-24 0,0 0,0 0,24 0,-49 25,25-25,50 0,-51 0,1 0,0 0,0 0,0 0</inkml:trace>
  <inkml:trace contextRef="#ctx0" brushRef="#br0" timeOffset="49501.2042">7467 5804,'24'0,"1"0,0 0,0 0,0 0,-1 0,1 0,0 0,0 0,0 0,24 0,-24 0,0 0,0 0,-1 0,1 0</inkml:trace>
  <inkml:trace contextRef="#ctx0" brushRef="#br0" timeOffset="52542.5873">6871 7094,'25'-25,"-25"1,0-1,25 0,0 0,-25 0,24 25,1-49,0 49,0-25,0 25,-25-25,49 25,-24 0,0 0,0 0,0 0,-1 0,1 0,0 25,-25 0,25-25,-25 25,0-1,0 1,0 0,0 0,0 0,0-1,0 1,0 0,0 0,-25-25,25 25,-25-25,0 24,1-24,-1 0,25 25,-25-25,0 0,0 0,0 0,1 0,-1 0,0 0,0 0,0 0,25-25,-24 25,24-24,0-1,0 0,0 0,0 0,0 1,0-1,0 0,0 0,24 25,-24-25</inkml:trace>
  <inkml:trace contextRef="#ctx0" brushRef="#br0" timeOffset="54028.3591">6276 5829,'50'0,"24"0,0-25,26 0,48 1,-73-1,-1 25,-24-25,-1 25,-24 0,0-25,0 25,0 0</inkml:trace>
  <inkml:trace contextRef="#ctx0" brushRef="#br0" timeOffset="56490.474">6226 6921,'0'0,"25"24,0-24,0 0,0 0,-1 0,1 25,0-25,0 0,0 0,-1 0,1 0</inkml:trace>
  <inkml:trace contextRef="#ctx0" brushRef="#br0" timeOffset="57913.8948">6747 6821,'0'25,"0"0,0 0,0 0,0-1,0 1,0 0,0 0,0 0,0 24,0 1,0-25,0-1,0 1,0 0</inkml:trace>
  <inkml:trace contextRef="#ctx0" brushRef="#br0" timeOffset="60003.0016">5457 5928,'25'0,"0"0,25 0,-26 0,1 0,25 0,-25 0,-1 0,1 0,0 0,25 0,-1 0,-24 0,0 0,24 0,-24 0,0 0,0 0,0 0,-1 0,1 0,25 0,-25 0</inkml:trace>
  <inkml:trace contextRef="#ctx0" brushRef="#br0" timeOffset="62427.8984">5557 7169,'0'-25,"0"0,0 0,0 0,0 1,0-1,0 0,24 25,-24-25,25 25,0-25,0 25,0 0,-1 0,1 0,0 0,-25 25,25 0,-25 0,0 0,0-1,0 1,0 0,0 0,0 0,0-1,-25-24,25 25,-25-25,0 0,1 0,-1 0,0 0,0 0,25-25,-25 1,25-1,0 0,0 0</inkml:trace>
  <inkml:trace contextRef="#ctx0" brushRef="#br0" timeOffset="65400.21">4540 6003,'24'0,"26"0,0 0,-1 0,-24 0,25 0,-1 0,-24 0,0 0,0 0,-1 0,1 0,0 0,0 0,0 0,0 0,-1 0,1 0,0 0,0 0,0 0,-1 0,1 0</inkml:trace>
  <inkml:trace contextRef="#ctx0" brushRef="#br0" timeOffset="66682.2018">4267 6921,'0'24,"0"1,0 0,0 0,0 24,25 1,-25-25,0 0,0-1,0 1,0 0</inkml:trace>
  <inkml:trace contextRef="#ctx0" brushRef="#br0" timeOffset="67823.657">4168 7243</inkml:trace>
  <inkml:trace contextRef="#ctx0" brushRef="#br0" timeOffset="68941.6479">4093 7119,'25'0,"0"0,0 0,-1 0,1 0,-25-25,25 25,0 0,0 0,-1 0</inkml:trace>
  <inkml:trace contextRef="#ctx0" brushRef="#br0" timeOffset="70375.3272">4639 6921,'0'24,"0"1,0 0,0 0,25 0,-25-1,0 1,0 0,0 25,24-1,-24-24,0 0,0 0</inkml:trace>
  <inkml:trace contextRef="#ctx0" brushRef="#br0" timeOffset="71973.7324">9377 7640,'0'74,"0"25,0-24,0 74,0 49,0 1,0-100,24 25,1-75,-25 26,0-26,0 26,0 24,0 0,25-24,-25-1,0-24,0-1,0-24,0 0</inkml:trace>
  <inkml:trace contextRef="#ctx0" brushRef="#br0" timeOffset="73318.9564">8434 7913,'0'49,"0"26,0 24,25 99,49 224,-49-99,0-199,0 0,-1 24,-24-48,25-26,-25 0,0 1,25-1,0-49,-25 25,0-26,0 1,0 25,0 24,25-24,-25-25,24 24,-24 1,25 24,-25-49,0 0,0 0,0 0</inkml:trace>
  <inkml:trace contextRef="#ctx0" brushRef="#br0" timeOffset="74779.1124">6846 8086,'0'-24,"0"73,0 1,0-1,50 51,0 98,-26-24,26-26,-50-48,50 49,-50-50,0-25,24 75,1 49,0 1,0-50,0-25,0 0,-1-50,-24 25,0-49,50 24,-50-24,0 24,0 1,0-1,25-24,-25-25,0 24,25 1,-25-25,0-1,0 1,0 0</inkml:trace>
  <inkml:trace contextRef="#ctx0" brushRef="#br0" timeOffset="76295.2941">4788 8161,'0'99,"49"50,50 124,-49 148,0-173,-1-124,1 25,-25 25,0-50,-1-50,-24 50,25-49,0 24,0 0,-25-24,25-1,-25 25,49-24,-24-1,25 25,-1 50,-24 99,0-74,0-75,-1-25,-24 1,25-26,25 51,-50-26,0-74,0 273,0-248,0 0,0 24,0 1,0-25,0-1,0 26,0 0,0-26,0 1,0 25,0-1,0-24,0 0,0 0,0 24,25 1,-1-25,-24 24,0 26,0-50,0-1,25 26,-25 0,0-26,0 1,0 25,0 0,0-26,0 1,0 25,0-25,0-1,0 1,0 25,0-25</inkml:trace>
  <inkml:trace contextRef="#ctx0" brushRef="#br0" timeOffset="90661.8181">9873 9376,'49'0,"-24"0,25 0,-26 0,26 25,-25-25,0 0,-1 0,1 0,0 0,0 0</inkml:trace>
  <inkml:trace contextRef="#ctx0" brushRef="#br0" timeOffset="91533.4897">10418 9302,'0'49,"25"1,-25 49,0 0,0-24,0-50,0-1,0 1,0 0,0 0</inkml:trace>
  <inkml:trace contextRef="#ctx0" brushRef="#br0" timeOffset="92326.2514">10890 9401,'0'0,"24"0,1 0,0 0,0 25,0 0,-1-25,-24 24,25-24,-174-74</inkml:trace>
  <inkml:trace contextRef="#ctx0" brushRef="#br0" timeOffset="92333.2567">10914 9401</inkml:trace>
  <inkml:trace contextRef="#ctx0" brushRef="#br0" timeOffset="93261.9154">10989 9277,'0'50,"0"-1,0-24,0 0,-25 49,0 1,25-51,0 1,0 0</inkml:trace>
  <inkml:trace contextRef="#ctx0" brushRef="#br0" timeOffset="94524.466">11336 9376,'25'-25,"0"25,24-24,1 24,-25 0,0 0,-1 0,-24 74,0-24,0-26,0 1,0 25,-24-25,24-1,-25 1,25 0,-25-25,25 25,-25-25,25 25,0-1,-25 1,25 0,-24-25,73 0,26 0,-26 0,-24 0,25 0,-26-25,1 25,0 0,0 0</inkml:trace>
  <inkml:trace contextRef="#ctx0" brushRef="#br0" timeOffset="95910.8141">11609 8607,'25'0,"0"0,-1 0,-24 25,0 25,0-26,0 1,0 0,0 0,0 0,0-1,0 1,0 0,-24 0,24 0,0-1,0 1,24-25,1 0,25 0,-25 0,-1 0,26-25,-25 1,0 24,-1 0</inkml:trace>
  <inkml:trace contextRef="#ctx0" brushRef="#br0" timeOffset="99783.1005">10542 10840,'0'24,"0"26,0 0,0-1,0 1,0-1,0 1,0-25,0 0</inkml:trace>
  <inkml:trace contextRef="#ctx0" brushRef="#br0" timeOffset="100626.977">11187 10939,'25'0,"0"0,-25 25,49 24,-49 1,75-1,-75 1,25-25,0-25,-25 25,0 0,24-25,-24 24</inkml:trace>
  <inkml:trace contextRef="#ctx0" brushRef="#br0" timeOffset="101472.295">11411 10988,'0'0,"-25"0,25 25,-25 0,25 0,-25-25,25 25,0-1,0 1,-25 0,25 0,0 0,-25-25,25 25</inkml:trace>
  <inkml:trace contextRef="#ctx0" brushRef="#br0" timeOffset="103128.6841">11783 10939,'0'-25,"0"0,0 0,24 25,1 0,-25-24,25-1,0 25,0 0,-1 0,1 0,0 0,-25 25,0-1,0 1,0 0,0 0,0 0,0-1,0 1,0 0,-25-25,25 25,-25-25,25 25,-24-25,24 24,-25-24,50 0,-1 0,26 0,-25 0,0 0</inkml:trace>
  <inkml:trace contextRef="#ctx0" brushRef="#br0" timeOffset="104769.7919">11956 10046,'0'-25,"25"0,0 25,0 0,-1 0,-24 25,0 0,0 25,0-26,0 26,0-25,0 0,25-25,0 0,0 0,0 0,-25 24,0 1,0 0,0 0,0 0,-25-1,0-24,0 0,0 0,1 0</inkml:trace>
  <inkml:trace contextRef="#ctx0" brushRef="#br0" timeOffset="110645.7585">10046 12154,'25'0,"0"0,0 0,24 0,-24 0,0 0,24 0,1 0,-25 0,0 0,0 0,-1 0</inkml:trace>
  <inkml:trace contextRef="#ctx0" brushRef="#br0" timeOffset="111487.7316">10741 11807,'0'50,"0"24,0 0,0-49,0 0,0 25,0-26,0 1,25 0,-25 0,0-372</inkml:trace>
  <inkml:trace contextRef="#ctx0" brushRef="#br0" timeOffset="111500.7357">10766 11857</inkml:trace>
  <inkml:trace contextRef="#ctx0" brushRef="#br0" timeOffset="112365.9221">11535 11906,'0'0,"49"50,-24-25,25 24,-26-24,1 0,0 0,0-25,-25 24,25-24</inkml:trace>
  <inkml:trace contextRef="#ctx0" brushRef="#br0" timeOffset="113393.3195">11783 11906,'0'25,"-50"25,25 24,0-24,1-1,24-24,-25 0,25 0</inkml:trace>
  <inkml:trace contextRef="#ctx0" brushRef="#br0" timeOffset="114756.3682">12130 11757,'25'0,"-1"0,1 0,0 0,25 0,-26 0,1 0,0 0,-25 50,0 0,0-1,0-24,0 0,0 0,0-1,-25 1,0 0,25 0,0 0,-24-25,-1 0,25 24,-25-24,25 25,-25 0,0 0,75-25,0 0,-1 0,1 0,-50-25,25 25,-1 0,1 0,0 0</inkml:trace>
  <inkml:trace contextRef="#ctx0" brushRef="#br0" timeOffset="116240.8467">12477 11410,'0'25,"0"0,0 0,0-1,0 1,25-25,0 0,0-25,-1 25,1 0,0 0,0 0,0 0,-25 25,0 0,0 0,0 0,0-1,0 1,-50-25,25 25,0-25,1 0,-1 25,0-25,0 0</inkml:trace>
  <inkml:trace contextRef="#ctx0" brushRef="#br0" timeOffset="117219.2894">12676 11286,'0'0,"24"-25,1 25,-25-24,25 24,0-25,0 25,-1 0,-24-25</inkml:trace>
  <inkml:trace contextRef="#ctx0" brushRef="#br0" timeOffset="123626.0887">10518 13543,'0'25,"0"25,0 24,0-24,0-1,0 1,0 0,0-26,0 1,0 0,0 0,0 0,0-1</inkml:trace>
  <inkml:trace contextRef="#ctx0" brushRef="#br0" timeOffset="125080.5797">11237 13791,'25'0,"-1"25,26-25,-25 25,0 0,49 0,-49 24,0-24,24 0,-24-25,0 25,-25-1,25-24</inkml:trace>
  <inkml:trace contextRef="#ctx0" brushRef="#br0" timeOffset="126057.3884">11411 14039,'0'-24,"0"-26,0 25,0-24,49-1,-49-24,25 49,-25 0,25 25,-25-25,0 0</inkml:trace>
  <inkml:trace contextRef="#ctx0" brushRef="#br0" timeOffset="128081.1047">11981 13618,'25'0,"-25"-25,25 25,-1-25,1 0,0 25,0 0,0 0,-1 0,26 0,-25 0,0 0,-1 0,1 50,-25 0,0-1,0-24,0 0,0 24,0-24,0 0,0 0,-25-25,1 25,-1-1,0 1,0 0,0 0,-24 0,-1-1,25 26,-24-25,24-25,25 25,-25-25,100 0,-1 0,-24-25,-1 0,1 25,-25-25,-1 0,1 25,0 0,25 0,-26-24,1 24,0 0,0 0,0 0,-25-25,25 25,-1 0,1 0</inkml:trace>
  <inkml:trace contextRef="#ctx0" brushRef="#br0" timeOffset="129596.1356">12403 12948,'24'0,"1"0,0 0,0 0,0 0,0 0,-25-25,24 25,1 0,0 0,-25 25,0 0,0 0,0 24,0 1,-25-50,25 25,0-1</inkml:trace>
  <inkml:trace contextRef="#ctx0" brushRef="#br0" timeOffset="131060.0144">12948 9575,'25'0,"0"0,25 0,-26-25,1 25,0 0,0-25,0 25,-1 0,1 0</inkml:trace>
  <inkml:trace contextRef="#ctx0" brushRef="#br0" timeOffset="132012.5214">13048 9823,'24'0,"1"0,0 0,25 0,-26 0,1 0,0 0,0 0,0 0,-1 0,1 0,0 0</inkml:trace>
  <inkml:trace contextRef="#ctx0" brushRef="#br0" timeOffset="133114.8938">13891 9624,'50'0,"74"0,-75 0,26 0,-26 0,1 0,-1 0,1 0,-25 0,0 0,-1 0,1 0,0 0</inkml:trace>
  <inkml:trace contextRef="#ctx0" brushRef="#br0" timeOffset="134411.0392">15032 9227,'0'50,"0"-25,0 0,-25-25,25 24,0 1,-25 0,25 0,0 0,0-1,-24 26,24-25,0 0,0-1,24-24,26 0,-25 0,24 0,-24 0,0 0,0 0,0-24,-1 24,1 0,0 0,0 0,-25-25,25 25</inkml:trace>
  <inkml:trace contextRef="#ctx0" brushRef="#br0" timeOffset="135386.5408">15156 9351,'0'25,"0"25,0 24,0-24,0-1,0 1,-25-50,25 25,0 0,0-1,0 1,0 0,0 0,0 0,0-1,0 1</inkml:trace>
  <inkml:trace contextRef="#ctx0" brushRef="#br0" timeOffset="137865.8731">13147 10889,'25'0,"-1"0,1 0,0 0,0 0,0 0,-1 0,1 0</inkml:trace>
  <inkml:trace contextRef="#ctx0" brushRef="#br0" timeOffset="138720.3124">13444 11137,'0'0,"50"0,-25 0,0 0</inkml:trace>
  <inkml:trace contextRef="#ctx0" brushRef="#br0" timeOffset="139889.7074">13544 11137,'-25'0,"0"0,0 0,0 0,1 0,24 25,-50-25,25 0,0 0,1 0,24 25,-25-25,0 0,0 0,0 0,1 0</inkml:trace>
  <inkml:trace contextRef="#ctx0" brushRef="#br0" timeOffset="141527.6322">14511 10765,'0'-25,"0"1,-25 24,0 0,1-25,-1 25,0 0,0 0,0 0,1 0,-1 0,25 49,0-24,0 0,0 0,0 0,0-1,25-24,-1 25,26-25,-25 0,0 25,-1-25,-24 25,0 0,25-25,-25 24,0 1,25-25,-25 25,0 0,0 0,0-1,-25-24,25 25,-25-25,1 0,-1 0,25-25,0 1,0-1,0 0,0 0,0-24,0-1,0 25,0 0,25-24,-1 49,-24-25,0 0</inkml:trace>
  <inkml:trace contextRef="#ctx0" brushRef="#br0" timeOffset="142761.1465">13395 11782,'49'0,"1"0,-25 0,0 0,0 0,-1 0</inkml:trace>
  <inkml:trace contextRef="#ctx0" brushRef="#br0" timeOffset="143536.5734">13469 11981,'25'0,"25"0,-25 0,24 0,-24 0,0 0,0 0,-224 0</inkml:trace>
  <inkml:trace contextRef="#ctx0" brushRef="#br0" timeOffset="143552.5971">13494 11981</inkml:trace>
  <inkml:trace contextRef="#ctx0" brushRef="#br0" timeOffset="144430.6157">14139 11956,'25'0,"24"0,1 0,24 0,-24 0,0 0,-26 0,1 0,0 0,-323 0</inkml:trace>
  <inkml:trace contextRef="#ctx0" brushRef="#br0" timeOffset="147927.6384">14660 11733,'25'0,"0"0,-1 0,1 0,0-25,0 25,24 0,-24 0,0 0,0 0,0 0,-1 25,-24-1,0 1,0 0,0 0,0 0,0-1,0 51,-24-50,24-1,0 26,-25-25,25 0,0-1,-25-24,25 25,0 0,-25-25,25 25,0-50,25 0,0 25,0 0,-1 0,1 0,0 0,0 0,-25 25,0 25,0-1,0-24,0 0,0 0,-25 0,0-1,0 1,1-25,-26 0,25 25,-24-25,24 0,-25 0,25 0,1 0,-1 0,0 0,25-25</inkml:trace>
  <inkml:trace contextRef="#ctx0" brushRef="#br0" timeOffset="149430.5479">15751 11683,'25'0,"0"-25,0 25,0 0,-1 0,1 0,-25 50,0-25,0 24,0-24,0 0,0 24,0-24,0 0,0 0,0 0,0-1,-25 1,1 0,-1-25,25 50,-25-50,25 24,-25-24,75 0,24 0,-24 0,-1 0,26 0,-50 0,-1 0,26 0,-25 0,0 0,-1 0,1 0</inkml:trace>
  <inkml:trace contextRef="#ctx0" brushRef="#br0" timeOffset="150836.1258">13246 13791,'25'0,"0"0,24 0,1 0,-25 0,-1 0,26 0,-25 0,0 0,0 0,-298 0</inkml:trace>
  <inkml:trace contextRef="#ctx0" brushRef="#br0" timeOffset="152248.1943">13246 14039,'25'0,"24"0,-24 0,0 0,0 0,49 0,-49 0,0 0,0 0,0 0,-1 0,1 0,0 0</inkml:trace>
  <inkml:trace contextRef="#ctx0" brushRef="#br0" timeOffset="155312.146">14387 13345,'0'50,"0"-1,0 26,0 24,0-25,0 1,0-51,0 1,0 0,0 0,0 0</inkml:trace>
  <inkml:trace contextRef="#ctx0" brushRef="#br0" timeOffset="164627.1602">14834 13320,'24'0,"1"0,0 0,0 0,0 0,-1 0,1 0,0 0,25 0,-26 0,1 0,-25 25,0 0,0 49,0 1,-25-1,25 0,-49 1,24-26,0-24,0 25,1-25,-1-1,25 1,-50-25,50 25,-25 0,1-25,-1 0,25 25,-25-25,0 0,50 0,0 0,0 0,148-50,-74 0,-49 50,0 0,-1-24,-24 24,0-25,0 25,-1 0</inkml:trace>
  <inkml:trace contextRef="#ctx0" brushRef="#br0" timeOffset="166407.5513">16049 13122,'-25'0,"0"0,1 0,-1 0,0 0,0 0,25 24,0 1,-25 0,1 0,-1 0,25 0,0-1,0 1,0 0,0 0,49-25,-24 0,0 0,25 0,-26 0,1 0,0 0,0 0,0 0,-25 25,24-25,1 0,-25 24,25-24,-25 25,0 0,0 0,0 0,0 49,0-24,0-26,0 1,0 0,0 0,0 0,-25-25,0 24,1-24,-1 0,-25-49,25-26,25 1,0 24,0 1,0-1,0-24,0 24,25-24,0-1,-25 50,0 1,25 24,-25-25,0 0</inkml:trace>
  <inkml:trace contextRef="#ctx0" brushRef="#br0" timeOffset="168725.8848">13395 15304,'25'0,"24"0,26 0,-26 0,-24 0,25 0,-25 0,-1 0,1 0,0 0</inkml:trace>
  <inkml:trace contextRef="#ctx0" brushRef="#br0" timeOffset="169601.8861">13296 15925,'74'0,"0"0,1 0,-1 0,-49 0,0 0,25 0,-26 0,1 0</inkml:trace>
  <inkml:trace contextRef="#ctx0" brushRef="#br0" timeOffset="170586.8292">14362 15180,'0'25,"0"25,0-1,0 26,0-50,0 0,0-1,0 1,0 0,0 0,0 0,0-1</inkml:trace>
  <inkml:trace contextRef="#ctx0" brushRef="#br0" timeOffset="171789.6698">14809 15329,'0'-25,"0"1,25-1,-1 0,1 25,-25-25,25 25,0 0,0 0,-1 0,-24 25,25 0,-25 0,0-1,0 1,0 0,0 0,-49 0,24-25,0 0,0 0,0 0,1 0,24-25,0-25,0 1,0 24,0 0,0 0,0 0,24 1,1 24,-25-25,25 25,0 0,-25-25</inkml:trace>
  <inkml:trace contextRef="#ctx0" brushRef="#br0" timeOffset="173101.744">15429 15032,'25'0,"-1"0,1 0,0 0,0 24,-25 1,25-25,-25 25,0 0,24-25,-24 25,0 24,0 1,-24-50,24 25,-25-25,0 0,0 0,0 0,1 0,24-25,0 0,0 0,0 0,0 1,0-1,0 0,24 0,1 25</inkml:trace>
</inkml:ink>
</file>

<file path=ppt/ink/ink3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2-06T09:11:55.415"/>
    </inkml:context>
    <inkml:brush xml:id="br0">
      <inkml:brushProperty name="width" value="0.05292" units="cm"/>
      <inkml:brushProperty name="height" value="0.05292" units="cm"/>
      <inkml:brushProperty name="color" value="#FF0000"/>
    </inkml:brush>
  </inkml:definitions>
  <inkml:trace contextRef="#ctx0" brushRef="#br0">13122 10071,'0'-25,"25"0,-25 0,0 0,25 25,-1-24,-24-1,25 25,0-25,0 25,0 0,-1 0,1 0,0 0,0 0,-25 25,0 0,25 24,-25-24,0 0,0 0,0 0,0-1,0 1,0 0,0 0,0 0,0-1,-25-24,0 0,0 0,0 0</inkml:trace>
  <inkml:trace contextRef="#ctx0" brushRef="#br0" timeOffset="3478.8427">13320 10244,'-24'0,"-1"0,0 0,25-24,-25-1,0-25,25 25,0 1,-24-1,24 0,0 0,0 0,0 0,24 25,1 0,0 0,0 0,0 0,-1 0,-24 25,0 0,25 25,-25-25,25 24,-25-24,0 0,0 0,0-1,0 1,-25-25,0 0,1 0,-1 0,0 0,0-25,0 1,25-1,0-25,-24 1,24 24,-25 0,25 0,0-25,0 26,0-26,25 50,-25-25,24 25,1 0,-25-25,25 25,0 0,0 0,-1 0,1 0,0 0,0 0,0 25,-1 0,-24 25,0-1,25 1,-25-25,0 24,0 1,0-25,0 0,0-1,0 1,-25-25,25 25,0 0,-24-25,-1 0,0 0,0 0,0 0,1 0,-1 0,0 0,0-25,0 0,25-24,0 24,-24-25,24 25,0 1,0-1,0 0,0 0,0 0,0 0,0 1,24 24,-24-25,50 25,-50-25,25 25,0 0,-1 0,1 0,0 0,0 0,0 0,-1 25,1 0,-25-1,0 1,25-25,-25 50,0-25,0 0,0-1,0 1,0 0,0 0,0 0,0-1,-25-24,25 25,0 0,-25-25,1 25,-1-25,25 25,-25-25,0 0,0 24,1-24,-1 0,0 0,0 0,0 0,1 0,24-24,-25-26,25 0,0 26,0-26,0 25,0 0,0 1,0-26,0 25,0-25,0 26,0-1,0 0</inkml:trace>
  <inkml:trace contextRef="#ctx0" brushRef="#br0" timeOffset="5897.9518">12626 10716,'-25'0,"50"0,49 0,1 0,-1 0,-24 0,-1 0,-24 0,0 0,0 0,24 0,1 0,-25 0,0 0,-1 0,1 0,25 0,-25 0,-1 0,1 0,0 0,0 0,0 0,-1 0,1 0</inkml:trace>
  <inkml:trace contextRef="#ctx0" brushRef="#br0" timeOffset="7718.2546">12849 11261,'50'0,"-25"0,-1 0,1 0,0 0,0 0,0 0,-1 0,1 0,0 0</inkml:trace>
  <inkml:trace contextRef="#ctx0" brushRef="#br0" timeOffset="9040.5857">13370 10988,'0'25,"0"0,0 0,0 0,25 24,-25-24,0 0,25-25,-25 25,0 0,0-1,0 1,0 0,0 0,24 0,-24-1,0 1</inkml:trace>
  <inkml:trace contextRef="#ctx0" brushRef="#br0" timeOffset="19629.0154">11510 10740</inkml:trace>
  <inkml:trace contextRef="#ctx0" brushRef="#br0" timeOffset="21083.0121">11510 10740,'0'25,"25"-25,-1 0,1 0,-25 25,25-25,0 0,0 0,-1 0,1 25,0-25,0 0,0 0,-1 0,1 0,0 0,0 0,0 0,-1 0,1 0,0 0,0-25,24 25,-49-25,50 25,-25 0,0-25,-1 25,1 0,0 0,-25-24,25 24,0 0,-1 0,1 0,0 0,0 0,0 0</inkml:trace>
  <inkml:trace contextRef="#ctx0" brushRef="#br0" timeOffset="36390.032">11907 11162</inkml:trace>
  <inkml:trace contextRef="#ctx0" brushRef="#br0" timeOffset="38484.0942">12055 11311,'0'-25,"0"0,25 25,-25-24,0-1,25 25,0 0,-25-25,25 25,-1 0,1 0,0 0,0 0,0 0,-1 0,1 25,-25 0,0-1,0 1,0 0,0 0,0 0,0-1,0 1,0 0,-25 0,1 0,-1-1,0 1,0-25,25 25,-25-25,1 0,-1 0,0 0,0 0,0 0,1 0,24-25,-25 0,25 1,0-1,0-25,0 25,0 1,0-1,25 25,-1 0,-24-25</inkml:trace>
  <inkml:trace contextRef="#ctx0" brushRef="#br0" timeOffset="39898.2823">10865 10740,'25'0,"-1"0,26 0,-25 0,0 0,-1 0,26 0,0 0,-1 0,1 0,-25-24,24 24,-24 0,0 0,0 0,0 0,-25-25,24 25,1 0,0 0</inkml:trace>
  <inkml:trace contextRef="#ctx0" brushRef="#br0" timeOffset="41046.9995">11063 11237,'0'24,"0"26,0 0,0-1,0 1,0-1,0-24,0 0,0 0,0 0,0-1</inkml:trace>
  <inkml:trace contextRef="#ctx0" brushRef="#br0" timeOffset="42097.0912">10964 11485,'25'0,"-25"-25,25 25,-1 0,1-25,0 25,0 0,0-25,-1 25</inkml:trace>
  <inkml:trace contextRef="#ctx0" brushRef="#br0" timeOffset="43020.1617">11510 11237,'0'24,"0"76,0-26,0 0,0 1,25-50,-25-1,0 1,0 0</inkml:trace>
  <inkml:trace contextRef="#ctx0" brushRef="#br0" timeOffset="44935.6716">10195 10765,'-25'0,"50"0,0 0,24 25,1-25,-25 0,0 25,0-25,-1 0,1 0,0 25,0-25,0 24,-1-24,1 0</inkml:trace>
  <inkml:trace contextRef="#ctx0" brushRef="#br0" timeOffset="46640.9909">10418 11509,'0'-24,"0"-26,0 25,0 0,0 1,0-1,25 25,0-25,0 25,0 0,-1 0,-24 25,25-25,-25 49,0-24,25 25,-25-25,0-1,0 1,0 0,0 0,0 0,0-1,0 1,-25-25,0 25,1-25,-1 0,0 0,0-25,25-24,0-1,-25 0,25 1,0 24,0-25,0 26,0-1</inkml:trace>
  <inkml:trace contextRef="#ctx0" brushRef="#br0" timeOffset="47852.8701">9104 10716,'49'0,"1"0,24 0,-24 0,0 0,-1 0,-24 0,0 0,0 0,-1 0,1 0,0 0,25 0,-26 0,1 0,0 0,0 0,0 0,-1 0,1 0</inkml:trace>
  <inkml:trace contextRef="#ctx0" brushRef="#br0" timeOffset="49194.2547">9079 11410,'25'0,"-1"0,1 0,0 0,0 0,0 0,-1 0,1 0,0 0,0 0,0 0</inkml:trace>
  <inkml:trace contextRef="#ctx0" brushRef="#br0" timeOffset="50149.3588">9550 11261,'25'25,"-25"25,25 24,-25-49,0 0,0 24,25 1,-25-25,0 0</inkml:trace>
</inkml:ink>
</file>

<file path=ppt/ink/ink3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1-23T10:45:25.615"/>
    </inkml:context>
    <inkml:brush xml:id="br0">
      <inkml:brushProperty name="width" value="0.05292" units="cm"/>
      <inkml:brushProperty name="height" value="0.05292" units="cm"/>
      <inkml:brushProperty name="color" value="#FF0000"/>
    </inkml:brush>
  </inkml:definitions>
  <inkml:trace contextRef="#ctx0" brushRef="#br0">15751 2381,'0'25,"0"25,0-1,0 1,0-25,0 24,0 1,0 0,0-26,0 1,0 0,0 0,0 0</inkml:trace>
  <inkml:trace contextRef="#ctx0" brushRef="#br0" timeOffset="996.4718">16446 2208,'0'24,"0"26,25 24,-25 1,0-26,24 1,-24 24,25-49,-25 0,0 0,0 0</inkml:trace>
  <inkml:trace contextRef="#ctx0" brushRef="#br0" timeOffset="4017.8542">16471 5432,'0'-25,"24"1,1 24,25 0,-1-25,1 25,0 0,-25 0,-1 0,1 0,25 0,-25 0,-1 0,1 0,0 0,-25 25,25 49,0-24,-1-26,-24 26,0 0,0-26,0 26,0-25,0 0,0 24,-24-49,-1 25,-25 25,25-50,1 25,24-1,-25-24,0 0,0 0,0 0,1 0,-1 0,0 0,0 0,0 0,0 0,1-24,24-1,-25 0,0 0,25 0,0 0,0 1,0-26,0 25,0-24,50-1,-1 0,-24 50,-25-49,25 49,-25-25,25 25,0 0,-25-25,0 0</inkml:trace>
  <inkml:trace contextRef="#ctx0" brushRef="#br0" timeOffset="5065.798">17562 5259,'0'49,"0"26,0-26,0-24,25 0,-25 0,0-1,0 1,0 0,0 0,0 0,0-1</inkml:trace>
  <inkml:trace contextRef="#ctx0" brushRef="#br0" timeOffset="6526.5069">18306 5507,'0'-25,"25"25,-25-25,25 25,0-25,-1 25,1 0,25 0,-25 0,-1 0,1 0,0 0,0 0,0 0,-1 0,-24 25,0 0,0 0,0-1,0 26,-24-25,24 0,-25-25,0 24,0 1,-24-25,24 25,0-25,0 0,0 0,1 0,-1-25,0 0,25-24,0 24,0 0,0 0,0 1,0-1,25 25,0-25,-25 0,24 25,1 0,-25-25</inkml:trace>
  <inkml:trace contextRef="#ctx0" brushRef="#br0" timeOffset="7520.4104">19447 5085,'0'25,"0"0,0 24,0 1,25-25,0 24,-25 1,0-1,0-24,0 25,25-50,-25 25,0-1,0 1,0 0</inkml:trace>
  <inkml:trace contextRef="#ctx0" brushRef="#br0" timeOffset="8630.5954">20340 5085,'25'0,"-25"50,0-1,25 1,-25-1,0-24,25 0,-25 0,0 0,0-1,0 1,0 0,24-25,-24 25,0 0</inkml:trace>
  <inkml:trace contextRef="#ctx0" brushRef="#br0" timeOffset="10324.9278">21010 4514,'0'25,"0"0,25 0,-25 24,0 26,25 24,-1-24,1 24,-25-25,0 1,25-1,-25 0,25-24,-25-25,0 24,25-24,-25 0,0 0,0 0,0-1</inkml:trace>
  <inkml:trace contextRef="#ctx0" brushRef="#br0" timeOffset="12675.1649">20985 4614,'25'0,"0"0,24 0,1 0,24 0,1 0,-26 0,26 0,-26 0,1 0,0 0,-26 0,1-25,0 25,0 0,0 0,-1 0,1 0,0 0,-25 49,25 26,-25-26,0 1,25-25,-1 25,-24-26,0 1,0 0,25 0,-25 0,0-1,0 26,25-25,-25 24,25-24,-25 25,0-1,25 1,-25-25,0 0,0-1,0 1,-25-25,-25 0,25 25,1-25,-1 0,0 0,-25 25,26-25,-1 0,-50 0,51 0,-1 0,0 0,0 0,0 0,1 0,-1 0,0 0,25 25,-25-25,0 0,1 0,-1 0,0 0,0 0</inkml:trace>
  <inkml:trace contextRef="#ctx0" brushRef="#br0" timeOffset="16717.3262">21605 5184,'-25'0,"1"0,-1 0,0 0,0 0,0 0,1 0,24-25,-25 25,25-24,-25 24,25-25,0 0,0 0,0 0,0 1,25-1,-25 0,25 0,24 25,-49-25,25 25,0 0,0 0,-1 0,1 0,0 0,-25 25,25-25,-25 25,25-25,-1 25,-24 0,25-25,-25 24,0 1,0 0,0 0,0 0,0-1,-25-24,1 0,-1 0,0 0,0 0,25-24</inkml:trace>
  <inkml:trace contextRef="#ctx0" brushRef="#br0" timeOffset="21461.6394">21804 5755,'0'24,"0"1,0 0,0 25,0 24,0-24,-25-1,25 1,-25-25,25 0,-25-1,0-24,25 25,-24 0,24 0,-50 0,50-1,-50-24,50 25,-24 0,-1-25,0 0,0 0,-24 25,-1 0,25-25,-49 0,24 0,25 0,-24 0,24 0,-25 0,26 0,-1 0,0 0,0 0,0 0,1-25,-1 0,25 0,-50-24,25 24,0-25,25 25,0-49,-24 49,24 0,0 1,-25 24,25-25,0 0,0 50,0 24,0-24,0 0,0 0,0 24,0-24,0 0,0 0,0 0,0 24,0-24,0 0,-25 0,0 24,0-24,1 25,-1-50,0 0,25 24,-50-24,26 0,-1 25,0-25,-25 0,26 0,-1 0,-25 0,1 0,24-25,-25 1,25 24,-24-25,24 0,-25 25,50-25,-24 25,-1-25,0 1,0-1,0 0,1 25,24-25,0 0,-25 1,0-1,25 0,0 0,0 0,-25 25,25-24,0-1,0 0,-25 0,25 0,0 1,0-1,0 74,0-24,0 25,0-1,0 1,0 24,0-49,0 25,0-1,0-24,0 25,0-25,0-1,0 1,-25 0,1 25,-51-50,50 49,-24-24,-1 0,1 0,-1-25,25 0,0 0,1 0,-1 0,-25 0,1 0,-1 0,25 0,0 0,-49 0,49 0,0 0,1 0,-1 0,-25-25,1 25,49-25,-25 25,0-25,0 0,0 1,25-26,-49 0,24 26,25-51,-25 50,25-24,-25 24,25-25,0 26,0-1,0 0,-25 0,25 0,0 1,0-1,0 74,0 1,0 0,25-1,-25 1,0-25,0-1,0 1,0 0,0 0,0 0,0-1,0 1,-25 0,25 0,-24-25,-1 25,0-25,25 24,-25-24,0 25,1-25,-1 0,0 0,0 0,0 0,1 0,-1 0,0 0,0 0,0 0,1 0,-1 0,0 0,-25 0,26 0,-1-25,0 25,0 0,25-24,-25-1,1 25,24-25,-25 25,25-25,-25 0,25 1,-25-26,0 25,1-24,24-1,0-24,-25 74,25-25,0 0,-25 25,25-25,-25 25,25 25,0 49,0-24,25 0,-25-26,25 26,-25-25,0 0,0-1,0 26,0-25,0 0,0-1,0 26,0-25,0 0,0-1,-25-24,25 50,-25-25,25 0,-25-25,1 25,-1-25,0 24,0-24,25 25,-25-25,0 0,1 0,24 25,-25-25,-25 0,25 0,1 0,-1 0,0 0,0 0,0 0,1-25,-1-24,0 49,0-50,25 25,-49 0,49-24,-25 24,0 0,25 0,0 0,-50 1,1-1,24 25,-25 0,1-25,24-25,-25 50,1-49,24 49,-25-25,1 0,24 25,0 0,-25 0,26 0,-1 0,-25-25,25 25,1 0,-26 0,25 0,0 0,1 0,-26 0,25 0,0 0,-24 0</inkml:trace>
  <inkml:trace contextRef="#ctx0" brushRef="#br0" timeOffset="93800.0573">18976 8954,'0'-24,"-25"-26,0-24,25-1,-24 75,24-25,0 1,0-1</inkml:trace>
  <inkml:trace contextRef="#ctx0" brushRef="#br0" timeOffset="94248.6069">18902 8657</inkml:trace>
  <inkml:trace contextRef="#ctx0" brushRef="#br0" timeOffset="94844.2718">18902 8657,'0'25,"0"-1,0 1,0 0,0 0,24-25,-24 25,25-25,-25 24,0 26,25-25,-25 24,50 1,-26 0,-24-25,0-1,25 1,-25 0,0 0</inkml:trace>
  <inkml:trace contextRef="#ctx0" brushRef="#br0" timeOffset="96670.7778">19174 8806,'0'-25,"25"0,0-25,0 50,-25-24,25 24,-25-25,24 25,-24-25,25 25,-25 25,0 0,0-1,0 1,0 0,0 0,0 0,0-1,0 1,0 0,0 0,0 0,0-1,0-48,25-1,0 25,0-25,-1 25,1 0,-25 25,0 0,0-1,0 1,0 0,0 0,0 0,0 0,0-1,-25-24,1 0,-1 0</inkml:trace>
  <inkml:trace contextRef="#ctx0" brushRef="#br0" timeOffset="102431.2393">20439 8830,'50'0,"-25"0,0-24,-1 24,1 0,0-25,0 25,-25-25</inkml:trace>
  <inkml:trace contextRef="#ctx0" brushRef="#br0" timeOffset="103482.9519">20514 9277,'25'0,"49"0,-24 0,-26-25,26 25,-50-25,25 25,0 0,-25-24</inkml:trace>
  <inkml:trace contextRef="#ctx0" brushRef="#br0" timeOffset="106112.5307">21060 8657,'0'25,"0"-1,0 26,0 0,0-26,0 26,0-25,24 0,-24-1,0 1,0 0</inkml:trace>
  <inkml:trace contextRef="#ctx0" brushRef="#br0" timeOffset="107695.7345">21804 8632,'24'0,"26"0,-25 0,0 0,-1 0,1 0,-25 50,0-26,0 1,0 0,0 0,0 0,0 24,-25-49,25 50,-49-25,-1-1,25-24,1 0,-26 0,0 25,26-25,-1 0,-25 0,25 0,1 0,24-25,0-24,0 24,0-49,0 24,0 25,24-24,1 24,0 25,0-25,-25 0,25 25,-1 0,-24-25</inkml:trace>
  <inkml:trace contextRef="#ctx0" brushRef="#br0" timeOffset="109578.387">22473 8905,'25'0,"-25"-25,0 0,25 0,-25 1,25-1,0 25,-25-25,24 25,1 0,0-25,0 0,0 25,-1 0,1 0,0 0,0 0,0 0,-25 25,24 0,-24 0,0 0,0-1,0 26,0-25,0 0,-24-25,-1 24,25 1,-25-25,-25 0,50 25,-24-25,-1 0,0 0,0 0,0 0,1 0,-1 0,25-25,0 0,0-24,0 24,0-25,0 26,0-1,0-25,25 25</inkml:trace>
  <inkml:trace contextRef="#ctx0" brushRef="#br0" timeOffset="110683.7157">23218 8657,'24'25,"-24"24,25 1,0-1,-25 1,0-25,25 0,0-1,-25 1,0 0,0 0</inkml:trace>
  <inkml:trace contextRef="#ctx0" brushRef="#br0" timeOffset="112433.9551">23838 8632,'24'-25,"1"0,25 1,-50-1,25 25,-1 0,1-25,0 25,0 0,0 0,-25 25,0 0,25-1,-25 1,0 25,0-25,0-1,0 1,-25 0,25 0,-50-25,25 0,0 0,1 0,-1 0,0 0,25-25,0 0,0 0,0-24,0-1,0 25,0 1</inkml:trace>
  <inkml:trace contextRef="#ctx0" brushRef="#br0" timeOffset="114367.0147">24061 9401,'-25'0,"50"25,0-25,-25 49,25-24,-25 0,24-25,-24 25</inkml:trace>
  <inkml:trace contextRef="#ctx0" brushRef="#br0" timeOffset="116565.4624">21382 10914,'0'0,"-50"25,1 49,24-74,0 25,0-25,1 25,24 0,-25-25,74 0,51-75,24 1,49-50,26 0,-1 0,1-25,-26 75,-24-1,0 50,24-49,1 74,0-50,-25 26,-50-1,50 0,-25 0,-25 25,0 0,25-25,-25 0,-24 1,24 24,25-25,-50 25,1 0,-1 0,-24-25,-1 25,-24-25,0 25,0 0,0 0</inkml:trace>
  <inkml:trace contextRef="#ctx0" brushRef="#br0" timeOffset="117521.797">24359 10220,'0'0,"0"24,0 1,24 0,-24 0,50 49,-50-24,25 24,0-49,-25 0,24 0,-24-1,0 1</inkml:trace>
  <inkml:trace contextRef="#ctx0" brushRef="#br0" timeOffset="118488.8736">23912 10468,'0'49,"25"-24,-25 0,25-25,-1 25</inkml:trace>
  <inkml:trace contextRef="#ctx0" brushRef="#br0" timeOffset="119079.3615">23986 10592,'0'24,"25"1,0 0,0 25,0-1,0-24,24 49,-49 1,50-26,-50-24,25-25,-25 25</inkml:trace>
  <inkml:trace contextRef="#ctx0" brushRef="#br0" timeOffset="120371.5015">23614 10964,'-24'0,"24"-25,0 0,0 0,24 25,-24-25,25 1,0 24,0-25,0 25,-1 0,1 0,0 0,0 0,0 0,-1 0,1 0,-25 74,0 1,0-1,0-24,0-1,0-24,-25 25,1-25,24-1,-25-24,-25 50,25-50,-24 25,-50 0,74-25,0 0,0 0,0 0,1 0,-1 0,25-50,-25 0,25 1,0 24,0-25,0 25,0 1,0-26,0 25,25 0,-25 1,25 24,-25-25</inkml:trace>
  <inkml:trace contextRef="#ctx0" brushRef="#br0" timeOffset="121715.5124">22573 11733,'0'0,"0"-25,0-25,0 1,24 24,26 0,0-25,-1 26,1-1,24 0,-24 0,-25 25,-1-25,1 25,0 0,0 0,0 0,-25 25,25-25,-25 50,0-1,0-24,0 50,0-51,-25 26,25-25,-25 0,25-1,-50 1,1 0,-1 0,0 0,-24-1,49-24,0 0,1 0,-1 0,0 0,25-24,-25-1,25-25,0 1,0-1,0 0,0 1,25 24,-25 0,0 0,0 1,25 24,-25-25</inkml:trace>
  <inkml:trace contextRef="#ctx0" brushRef="#br0" timeOffset="122885.3949">21952 11906,'0'50,"25"-1,0-24,0 25,-25-25,0-1,25-24,0 0,-25 25,0 0,24-25,-24 25,25 0,0 0,0-25</inkml:trace>
  <inkml:trace contextRef="#ctx0" brushRef="#br0" timeOffset="219279.358">16967 11584</inkml:trace>
</inkml:ink>
</file>

<file path=ppt/ink/ink3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2-06T09:01:08.385"/>
    </inkml:context>
    <inkml:brush xml:id="br0">
      <inkml:brushProperty name="width" value="0.05292" units="cm"/>
      <inkml:brushProperty name="height" value="0.05292" units="cm"/>
      <inkml:brushProperty name="color" value="#FF0000"/>
    </inkml:brush>
  </inkml:definitions>
  <inkml:trace contextRef="#ctx0" brushRef="#br0">9649 10964,'25'0,"25"0,-1 0,26 0,-1 24,-24 1,-1-25,26 0,24 25,0 0,25 0,25-25,-50 0,1 0,-26 0,0 0,50 0,-24 0,-1 0,25 0,-25 0,-24 0,-26 0,-24 0,25 0,-1 0,-24 0,0 24,24-24,1 0,24 0,-49 0,25 0,-25 0,49 25,-49-25,0 0,-1 0,1 0,0 0,0 0,-25 25,25-25,-1 0,1 0</inkml:trace>
</inkml:ink>
</file>

<file path=ppt/ink/ink3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2-06T09:03:12.972"/>
    </inkml:context>
    <inkml:brush xml:id="br0">
      <inkml:brushProperty name="width" value="0.05292" units="cm"/>
      <inkml:brushProperty name="height" value="0.05292" units="cm"/>
      <inkml:brushProperty name="color" value="#FF0000"/>
    </inkml:brush>
  </inkml:definitions>
  <inkml:trace contextRef="#ctx0" brushRef="#br0">20638 5978,'25'0,"-1"0,26 0,0 0,24 0,-49-25,25 25,-26-25,51 25,-26-24,1-1,0 25,-1-25,26 25,-26 0,1 0,-25 0,-1 0,1 0,0 0,25 0,-26 0,1 0,0 0</inkml:trace>
  <inkml:trace contextRef="#ctx0" brushRef="#br0" timeOffset="1263.6987">21605 6772,'25'0,"0"0,24 0,100 0,-124 0,0 0,0 0</inkml:trace>
  <inkml:trace contextRef="#ctx0" brushRef="#br0" timeOffset="2178.2752">22101 6573,'0'25,"25"0,0 24,0-24,0 0,-25 0,24 0,1 49,0 1,-25-51,0 1,25 0,-25 0,0 0</inkml:trace>
  <inkml:trace contextRef="#ctx0" brushRef="#br0" timeOffset="3061.3328">19943 6722,'0'0,"-49"-50,-1 1,0 24,26 0,-1 0,0 25</inkml:trace>
  <inkml:trace contextRef="#ctx0" brushRef="#br0" timeOffset="4394.1011">19720 6548,'50'0,"-1"0,26 0,-1-24,-24-1,24 0,1 0,-26 25,26-25,24-24,-25 24,-24 0,24 0,-24 1,-25 24,-1 0,-24-25,25 25,25 0,-25-25,-1 0,1 25,0 0,0 0,0 0,-75 0,0 0,-24 25,0 25,24-26,0 1,1 0,-50 0,49 0,0-1,26-24,-1 25,0-25,-25 25,26-25,-1 0,-25 25,1 0,24-25,0 0,0 0,25 24,-25-24,1 0,-1 25,0 0,-25 0,1-25,24 25,0-1,0-24,25 25,-25-25,1 0</inkml:trace>
  <inkml:trace contextRef="#ctx0" brushRef="#br0" timeOffset="6900.6655">20539 7243,'0'-25,"0"0,0 1,24 24,-24-25,25 25,0 0,0 0,0 0,-1 0,1 0,0 0,0 0,-25 25,0-1,0 26,0-25,25-25,-25 25,0-1,0 1,0 0,0 0,-25 0,0-1,0-24,0 0,1 0,-1 0,0 0,0 0,0-24,25-1,0 0,0 0,0-24,0-1,0 25,0 0,0 1,0-1,0 0</inkml:trace>
  <inkml:trace contextRef="#ctx0" brushRef="#br0" timeOffset="8269.6929">18554 5978,'50'0,"-1"0,1 0,49 0,-49-25,24 25,-49-25,50 1,-51 24,26-25,0 25,-26-25,26 25,0-25,-1 25,-24 0,25-25,-26 25,1-25,0 25,0 0,0 0,-1 0,1 0,0 0</inkml:trace>
  <inkml:trace contextRef="#ctx0" brushRef="#br0" timeOffset="9510.9363">19422 7739,'0'25,"0"0,0-1,25 1,0-25,-25 50,0-25,25-25,-25 24,-75-197</inkml:trace>
  <inkml:trace contextRef="#ctx0" brushRef="#br0" timeOffset="10050.5157">19422 7764,'-24'0,"-1"0</inkml:trace>
  <inkml:trace contextRef="#ctx0" brushRef="#br0" timeOffset="10924.5399">19373 7739,'-25'0,"0"-50,0 1,1 49,24-25,0 0,-50-24,50 24,-25 0,25 0</inkml:trace>
  <inkml:trace contextRef="#ctx0" brushRef="#br0" timeOffset="11822.4857">19199 7838,'50'0,"-25"0,-1 0,1 0,0 0,0-25,0 25,-1 0</inkml:trace>
  <inkml:trace contextRef="#ctx0" brushRef="#br0" timeOffset="12798.9241">19670 7441,'25'0,"-25"25,25 25,0 24,0-74,-25 25,0 0,24 0,-24-1</inkml:trace>
  <inkml:trace contextRef="#ctx0" brushRef="#br0" timeOffset="16009.7218">17984 8260,'0'-25,"25"25,-1 0,26-25,-25 1,24-1,1 25,-25-25,0 25,-1 0,1 0,-322 99</inkml:trace>
  <inkml:trace contextRef="#ctx0" brushRef="#br0" timeOffset="17485.6244">18207 7714,'25'0,"24"50,-24-1,-25-24,25-25,0 0,-25 25,0 0,25-25,-25 25,24-25,-24 24,25-24,-25 25,25-25,0 0,-25 25,0 0,25-25</inkml:trace>
  <inkml:trace contextRef="#ctx0" brushRef="#br0" timeOffset="22300.2237">16793 8037,'0'25,"0"-1,0 26,0-25,25 0,0 24,-25-24,0 0,0 0,0-1,25-24,-25 25,0 0</inkml:trace>
  <inkml:trace contextRef="#ctx0" brushRef="#br0" timeOffset="23398.322">16768 8334,'-24'0,"24"-24,24 24,-24-25,25 25,-25-25,25 25,0 0,0 0,-1 0</inkml:trace>
  <inkml:trace contextRef="#ctx0" brushRef="#br0" timeOffset="24365.5809">17264 8012,'0'50,"25"24,-25-24,25-26,-25 1,25 25,-25-25,25-1,-25 1</inkml:trace>
  <inkml:trace contextRef="#ctx0" brushRef="#br0" timeOffset="111539.1316">19794 9475,'0'25,"0"25,0-25,0-1,0 26,25-25,-25 0,0-1,0 1,0 0,25-25,-25 25,25-25,-25 25</inkml:trace>
  <inkml:trace contextRef="#ctx0" brushRef="#br0" timeOffset="113361.2019">19943 9252,'0'25,"25"-25,-25 25,25-25,0 0,0 0,-1 0,1 0,0 0,-25 25,25-25,-25 24,0 1,0 0,0 0,0 0,0-1,-25-24,25 25,-25-25,0 0,1 0</inkml:trace>
  <inkml:trace contextRef="#ctx0" brushRef="#br0" timeOffset="114776.9885">20390 9475,'-50'0,"25"0,1 0,-1 25,0 0,0-25,25 25,-25-25,25 25,-24-25,24 24,0 1,0 0,0 0,0 0,0-1,24-24,-24 25,50-25,-50 25,25-25,0 0,-1 0,1 0,-25 25,25-25,0 0,0 0,-1 0,1 0,-25-25,25 25,-25-25,25 25,-25-25,0 1,25 24,-25-25,24 25</inkml:trace>
  <inkml:trace contextRef="#ctx0" brushRef="#br0" timeOffset="116077.9682">19993 9327,'0'-25,"0"0,0-25,0 26,0-26,0 25,0 0,0 1</inkml:trace>
  <inkml:trace contextRef="#ctx0" brushRef="#br0" timeOffset="120061.9224">24111 9525,'0'25,"24"0,-24-1,0 1,25-25,-25 25</inkml:trace>
  <inkml:trace contextRef="#ctx0" brushRef="#br0" timeOffset="235061.6858">13172 14461</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1-10T06:55:39.352"/>
    </inkml:context>
    <inkml:brush xml:id="br0">
      <inkml:brushProperty name="width" value="0.05292" units="cm"/>
      <inkml:brushProperty name="height" value="0.05292" units="cm"/>
      <inkml:brushProperty name="color" value="#FF0000"/>
    </inkml:brush>
  </inkml:definitions>
  <inkml:trace contextRef="#ctx0" brushRef="#br0">23490 16470,'25'0,"0"0,0 0,0 0,24-24,-24 24,0 0,0 0,-1-25,1 0,0 25,0 0,24 0,-24-25,0 0,25 25,-26 0,26-25,-25 25,0 0,0-24,-1-1,1 25,0-25,0 25,-25-25,25 25,-1 0</inkml:trace>
  <inkml:trace contextRef="#ctx0" brushRef="#br0" timeOffset="3321.216">20663 18355,'24'-49,"1"49,0-25,-25 0,25 25,0-25,-1 25,1 0,-25 25,0 0,0 49,0-49,0 0,0 0,0-25,0 49,0-24,0 0,0 0,-25-25,25 25,0 0,-24-25,24 24,49-48,-24-26,0 50,-25-25,25 25,-25-25,25 25</inkml:trace>
  <inkml:trace contextRef="#ctx0" brushRef="#br0" timeOffset="6062.6819">21283 17884,'-25'0,"0"50,-24-25,49-1,-25 1,25 0,-25-25,0 25,25 0,-25-1,25 1,0 0,0 0,0 0,50-25,-25 0,0 0,-1 24,26-24,-25 0,0 0,-1 0,1 0,-25-24,25 24,0 0</inkml:trace>
  <inkml:trace contextRef="#ctx0" brushRef="#br0" timeOffset="12662.2912">22151 16148,'0'25,"25"24,0-24,-25 0,24-25,-24 25,25-25,-25 24,0 1,25-25,-25 25,25-25,-25 25,25 0,-25 0,24-25</inkml:trace>
  <inkml:trace contextRef="#ctx0" brushRef="#br0" timeOffset="14016.9315">21878 16594,'25'0,"24"-24,-24-51,25 50,-25 1,0 24,-25-25,24 25,1-25,-25 0,50 0,-25 0,-1 1,-24-1,25 25,0 0,0-50,0 50,-25-25,24 25,1 0,-25-24,25 24,-25-25,25 25,0-25,-1 25,1 0,-25-25,25 25,-25-25</inkml:trace>
  <inkml:trace contextRef="#ctx0" brushRef="#br0" timeOffset="15721.5615">24483 16619,'0'25,"24"-25,26 50,-25-1,24-24,-49 25,50-26,-50 1,25-25,-25 25,0 0,25-25,-25 25,24-1,1-24,-25 25,25-25,-25 25,25-25</inkml:trace>
  <inkml:trace contextRef="#ctx0" brushRef="#br0" timeOffset="17386.5378">24160 16966,'25'0,"0"25,0-25,-1 25,1-25,0 0,-25 25,25 0,0-25,-25 24,24-24,1 25,0 0,-25 0,25-25,0 25,-1-25,-24 24,25-24</inkml:trace>
  <inkml:trace contextRef="#ctx0" brushRef="#br0" timeOffset="21898.8968">23912 17735</inkml:trace>
  <inkml:trace contextRef="#ctx0" brushRef="#br0" timeOffset="23681.7094">24011 17289,'-25'0,"25"25,0-1,0 1,0-25,0 50,0-25,0-1,0 1,25 0,0-25,0 25,0-25,0 0,-1 0,-24-25,25 25,-25-25,0 0,0 75</inkml:trace>
  <inkml:trace contextRef="#ctx0" brushRef="#br0" timeOffset="27256.8682">23515 17388,'0'0,"0"25,0 0,0-1,0 1,0 0,0 0,0 0,0 0,25-1,-25 1,25 0,0-25,-1 0,1 0,0 0,-25-25,0 0,0 1,0-1,0 0,0 0,0 0,0 0,0 1,-25-1,0 25,1-25,-1 25,0 0,25-25,-25 25,0 0,1 0</inkml:trace>
  <inkml:trace contextRef="#ctx0" brushRef="#br0" timeOffset="31291.8746">23118 17636</inkml:trace>
  <inkml:trace contextRef="#ctx0" brushRef="#br0" timeOffset="32084.2316">23118 17636,'25'0,"0"0,0 50,0-25,-25-1,24 26,1-50,-25 25,0 0,25-25,-25 24,0 1,25-25,-25 25,0 0,25-25,-1 0,-24 25</inkml:trace>
  <inkml:trace contextRef="#ctx0" brushRef="#br0" timeOffset="33266.7865">22945 17959,'24'0,"1"24,0 1,-25 0,25-25,-25 25,25-25,0 0,-25 25,0-1,24-24,-24 25,25-25</inkml:trace>
  <inkml:trace contextRef="#ctx0" brushRef="#br0" timeOffset="36413.5103">22597 18107,'25'0,"0"25,0 0,0-25,-1 25,1 0,-25-1,25-24,0 25,0-25,-25 25,24-25,1 0,-25 25,25 0,0-25,-25 24,25-24,-25 25,0-25,24 0</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1-02T13:14:43.842"/>
    </inkml:context>
    <inkml:brush xml:id="br0">
      <inkml:brushProperty name="width" value="0.05292" units="cm"/>
      <inkml:brushProperty name="height" value="0.05292" units="cm"/>
      <inkml:brushProperty name="color" value="#FF0000"/>
    </inkml:brush>
  </inkml:definitions>
  <inkml:trace contextRef="#ctx0" brushRef="#br0">12080 1637,'-25'0,"1"0,-1 25,25 0,-25 0,25 24,-25 1,25-1,-49 26,49-1,-25 1,0-26,25 1,-25 24,25-24,0-25,0 24,-25-24,25 25,0-26,0 51,0-50,0-1,0 51,0-25,0-1,0-24,0 25,0-26,0 26,25 0,-25-26,50 1,-50 25,25-1,-25-24,24 0,-24 25,25-26,-25 26,0-25,25 0,0-1,-25 26,0 0,25-26,-25 26,24-25,-24 24,0-24,0 25,0 0,0-1,0 1,0-1,0 26,-24-1,-26-24,25 24,-24 1,-1-26,0 1,26-25,-1-1,0 26,0-25,25 0,-25-25,25-25,0 25,0-25,0 0,0-49,0 49,25-49,50-50</inkml:trace>
  <inkml:trace contextRef="#ctx0" brushRef="#br0" timeOffset="4734.5238">13767 248,'-25'0,"0"25,25 0,-24-25,24 24,-25-24,25 25,-25-25,0 50,0-25,25-1,0 1,0 0,50 0,-25-25,24 0,-49 25,25-25,25 25,-50-1,25 1,-25 0,0 0,0 0,0-1,0 1,0 0,0 0,0 0,-25-25,0 0,25-50,0 0,0 26,0-1,0-25,0 25,0 1,0-1,0 0,0 0,0 0,0 0,0 1,0-26,0 25,25-24,-25 24,0 0,0 0,0 0</inkml:trace>
  <inkml:trace contextRef="#ctx0" brushRef="#br0" timeOffset="5981.1897">14189 347,'0'25,"0"49,0-49,0 0,0 0,24 25,-24-26,25 1,-25 0,50 0,-50 0,0-1,25 1,-25 0,0 25,0-26,24 1,-24 0,0 25,0-26,0 1,0 25,-124-25</inkml:trace>
  <inkml:trace contextRef="#ctx0" brushRef="#br0" timeOffset="7156.639">14213 1116,'50'0,"0"-49,-1 24,1-25,24 25,-49 25,0-24,0 24,-25-25,25 25,-398 198</inkml:trace>
  <inkml:trace contextRef="#ctx0" brushRef="#br0" timeOffset="8341.6165">14238 1364,'25'0,"0"0,0-25,24 25,-24-49,25 24,24 25,-24-50,-25 50,-1-24,1 24,-25-25,25 25</inkml:trace>
  <inkml:trace contextRef="#ctx0" brushRef="#br0" timeOffset="9367.0628">14958 645,'0'25,"0"0,24-1,-24 1,0 0,25 0,-25 0,0-1,0 1,25-25,-25 25,25-25</inkml:trace>
  <inkml:trace contextRef="#ctx0" brushRef="#br0" timeOffset="10925.697">15280 719,'0'-24,"0"-1,0 0,0 0,0 0,0 1,0-1,25 25,-25-25,25 0,-1 25,1 0,0 0,-25 25,25 0,-25 0,0-1,0 1,0 0,0 0,-25-25,0 25,0-25,1 0,24-25,0 0</inkml:trace>
  <inkml:trace contextRef="#ctx0" brushRef="#br0" timeOffset="12565.0947">15677 372,'25'0,"0"0,-25-25,24 25,1 0,0 0,0 0,-25 25,25-25,-25 25,0 0,0-1,0 1,-25-25,0 0,0 0,0 0,1 0,-1-25,25 1</inkml:trace>
  <inkml:trace contextRef="#ctx0" brushRef="#br0" timeOffset="14493.8">16074 273,'0'-25,"25"0,-25 0,24 1,1 24,-25-25,25 25,0 0,0-25,-1 25,1 0,0 0,-25 25,0 0,0-1,0 1,0 0,-25-25,0 25,1-25,-1 0,-25 0,25 0,1 0,-1 0</inkml:trace>
  <inkml:trace contextRef="#ctx0" brushRef="#br0" timeOffset="17689.4246">8285 546</inkml:trace>
  <inkml:trace contextRef="#ctx0" brushRef="#br0" timeOffset="18775.2075">8285 546,'0'25,"0"-1,0 26,0-25,25 0,-25-1,25 1,-25 0,0 0</inkml:trace>
  <inkml:trace contextRef="#ctx0" brushRef="#br0" timeOffset="19814.4061">8335 794,'25'25,"-25"-1,24 26,-24-25,25-25,-25 25,0-1,0 1,25-25,-25 25,25-25,0 0,49 0,50-99,50-50,49-25,0 25,50 1,-75 24,-98 24,-51 76,26-26,-51 50,1 0,0 0</inkml:trace>
  <inkml:trace contextRef="#ctx0" brushRef="#br0" timeOffset="25248.7511">15181 1290,'25'0,"-1"0,1 0,0 0,-25-25,25 25,0-25,-25 0,24 25,1-49,0 24,-25 0,25 25,0 0,-25-25,49 1,-24 24,25-50,-26 25,1 0,25 1,-25 24,0-25,-1 25,-24-25,25 25,0-25,0 25,0-25,-1 25,1-24,0 24,0-25,0 0,-1 25,1-25,25 25,-25-25,-1 1,1 24,-25-25,50 25,-25-25,-25 0,24 25,-24-25,25 25,-25-24,25 24,0-25,-25 0,25 25,-25-25,24 25,1 0</inkml:trace>
  <inkml:trace contextRef="#ctx0" brushRef="#br0" timeOffset="26646.8949">13916 1339,'0'0,"0"25,0 0,0 25,0-1,0-24,-25 0,25 0,0-1,0 26</inkml:trace>
  <inkml:trace contextRef="#ctx0" brushRef="#br0" timeOffset="27971.6141">13891 1662,'25'25,"0"24,-1-49,-24 25,25-25,-25 25,25-25,-25 25,25-25,-25 25</inkml:trace>
  <inkml:trace contextRef="#ctx0" brushRef="#br0" timeOffset="29519.7625">15478 1786,'0'25,"25"0,-25 24,25-24,0 0,-25 0,25-1,-25 1,24-25,1-49,0 49,-25-25,25 25,-25-25,25 0,24 25,-24 0,0 0,0 0,-25 25,0 0,0 0,0-1,-25 1,0 0,0 0,1 0,-1-25,0 24,0-24,0 25,0-25</inkml:trace>
  <inkml:trace contextRef="#ctx0" brushRef="#br0" timeOffset="31139.0927">15578 1687,'-25'0,"25"25,25-50,-1 25,-24-25,50 25,-50-25,25 25,0-25</inkml:trace>
  <inkml:trace contextRef="#ctx0" brushRef="#br0" timeOffset="33272.3812">15975 1439,'0'24,"24"26,1-25,-25 0,0-1,25 1,-25 0,0 0,25-25,-25 25,25-25,-25 25,24-1,-24-48,0-1,0 0,25 0,-25 0,25 0,-25 1,25 24,-25-25,25 25,-25-25,0 0,24 25,1 0,0 0,0 0,0 0,-1 0,-24 25,0 0,0 0,0-1,0 1,0 0,0 0,0 0,-24-25,24 25,-25-25,0 0,0 24,0-24,1 0,-1 0,0 0,0 0,0 0,1 0</inkml:trace>
  <inkml:trace contextRef="#ctx0" brushRef="#br0" timeOffset="36314.3474">16520 1414,'0'25,"0"-1,25-24,-25 25,25-25,-25 25,0 0,25-25,-1 25,1-25,-25 24,25-24,0 0,0 0,0 0,-25-24,0-26,24 25,-24-24,0 24,25-25,-25 25,0 1,0-1,0 0,0 0,0-24,-25-1,1 25,24 0,-25 1,0-1,0-25,0 50,0-25,25 1,-24 24,24-25,-25 25,25 25,0 24,25-24,-1 25,1-26,0 1,25 25,-50-1,25-49,-25 25,24-25,-24 25,25-25,0 25,0-25,0 0,-1 0,1 25,0-25,0 0,0 0,-1 0,1-25,-25 0,25 0,-25 0,25 25,-25-24,25 24</inkml:trace>
  <inkml:trace contextRef="#ctx0" brushRef="#br0" timeOffset="37351.618">16744 1166,'0'-25,"0"0,0 0,24 25,-24-24,25-1,0 0,-25 0,25 25</inkml:trace>
  <inkml:trace contextRef="#ctx0" brushRef="#br0" timeOffset="41539.575">18554 992,'50'0,"-25"0,-1-25,1 25,0 0,0 0,0-24,-1 24,1 0,-25 49,0-24,0 0,-25 24,25-24,0 0,0 0,0 0,0-1</inkml:trace>
  <inkml:trace contextRef="#ctx0" brushRef="#br0" timeOffset="43771.86">18381 967,'0'25,"0"0,0 25,24-50,-24 24,0 26,25-50,-25 50,0-26,25-24,-25 25,25 0,-25 0,0 0,25-25,-25 24,24-24,-24 25,0 0,25-25,0 0,0 0,0 0,24 0,-24 0,25 0,-1 0,51-25,-76 25,1-25,0 25,0 0,-25-24,25 24,-1 0,-24-25,25 25,0-25</inkml:trace>
  <inkml:trace contextRef="#ctx0" brushRef="#br0" timeOffset="45662.8585">18083 1215,'25'0,"0"0,-1 0,1 0,0 0,-25 25,0 0,0 0,0 0,0-1,0 1,-25 0,0 0,50-25,0 0,0 0,-25-25</inkml:trace>
  <inkml:trace contextRef="#ctx0" brushRef="#br0" timeOffset="47794.7705">19050 1587,'25'0,"0"0,0 0,-25 25,0 0,0 0,25-25,-1 0,1 0,0 0,0 0,0 0,-25 25,0 0,0-1,0 26,0 0,-25-50,0 24,0 1,0 0,-24-25,49 25,-25-25,0 25,0-25,1 0</inkml:trace>
  <inkml:trace contextRef="#ctx0" brushRef="#br0" timeOffset="48606.7927">19621 1637,'0'-25,"25"25</inkml:trace>
  <inkml:trace contextRef="#ctx0" brushRef="#br0" timeOffset="49464.4966">19720 1463</inkml:trace>
  <inkml:trace contextRef="#ctx0" brushRef="#br0" timeOffset="49922.5228">19720 1463,'50'75,"-26"-1,26 1,0-26,-50-24,25 0,-25 0,24-25,-24 25</inkml:trace>
  <inkml:trace contextRef="#ctx0" brushRef="#br0" timeOffset="51018.3489">19050 2356,'0'0,"50"0,-50-24,50 24,-1-25,1-25,24 50,-49-25,25 1,-26 24,1 0,0-25,0 25</inkml:trace>
  <inkml:trace contextRef="#ctx0" brushRef="#br0" timeOffset="52960.7532">19348 2704,'25'0,"0"0,-1 0,1 0,-25 25,0-1,0 1,0 0,0 0,0 0,-25-25,25 24,-24-24,24 25,24-25,1 0,-25-25,0 1,25 24</inkml:trace>
  <inkml:trace contextRef="#ctx0" brushRef="#br0" timeOffset="54831.7876">19472 2629,'0'25,"25"0,0 0,-25 24,24-24,-24 0,25-25,-25 25,0 0,25-1,-25 1,0-50,-25 1,0-1,1 0,24 0,-25 25,25-25,-25 25,25-24,-25-1,0 25,25-25,0 0,-24 25,24-25,0 50,24 0,1 0,-25 0,25-1,-25 1,0 0,25-25</inkml:trace>
  <inkml:trace contextRef="#ctx0" brushRef="#br0" timeOffset="56847.2182">18728 1662,'0'25,"0"0,0-1,25 1,-1 25,-24-1,25-24,0 25,0-1,0-24,0 25,-25-25,24-25,-24 24,0 1,25 0,0 0,-25 0,25-25,-25 24,0 1,25 0,-1 0,-24 0</inkml:trace>
  <inkml:trace contextRef="#ctx0" brushRef="#br0" timeOffset="58327.9976">18306 2356,'0'-24,"0"-1,0 0,0 0,25 25,0-25,0 25,-1 0,1 0,0 25,-25 25,0-1,0-24,0 0,0 0,0 0,0-1,0 1,0 0,0 0,25-25,0-25,-1 0,1 0,0 25,0-24</inkml:trace>
  <inkml:trace contextRef="#ctx0" brushRef="#br0" timeOffset="59703.4904">19720 2704,'25'0,"0"-25,-1 25,26-50,0 25,-1-24,-24 49,0-25,0 25,0-25,-1 25,-321 174</inkml:trace>
  <inkml:trace contextRef="#ctx0" brushRef="#br0" timeOffset="60837.3368">20018 2307,'25'0,"-25"49,24-49,-24 25,25 0,-25 0,25-25,-25 25</inkml:trace>
  <inkml:trace contextRef="#ctx0" brushRef="#br0" timeOffset="62364.5333">19497 3274,'25'0,"-1"0,26 0,-25 0,49-25,1 1,49-1,-50 0,1-25,-26 26,1-1,-1 0,-24-25,50 1,-51 24,26-25,-25-24,24 24,-24 26,25-51,-1 50,-24-24,25-1,-25-24,-1 49,1 0,-25-25,0 1,0-1,0 1,0-1,0 0,-49-24,24 24,-25 1,25-1,1 1,24 24,-50-25,50 25,-25 1,0-1,25 0,-24 0,-1 0,0 25,25-25,0 1,-25 24,25-25,-25 25,25-25,-24 0,-1 0,25 1</inkml:trace>
  <inkml:trace contextRef="#ctx0" brushRef="#br0" timeOffset="63289.5518">20886 1439,'25'74,"0"-24,-1 24,1-24,0-1,-25 1,25-25,0 0,-25-1,0 1,24-25,-24 25,0 0,0 0,25-25</inkml:trace>
  <inkml:trace contextRef="#ctx0" brushRef="#br0" timeOffset="64881.8335">21233 1414,'25'0,"-25"25,25-25,-25 24,25 1,-1-25,-24 25,25-25,-25 25,25 0,0-1,-25 1,25-25,-25 25,0 0,24-25</inkml:trace>
  <inkml:trace contextRef="#ctx0" brushRef="#br0" timeOffset="65694.9803">21655 1166,'0'0,"25"25,-1-1,1 51,0-26,-25-24,25 0,-25 0,25 0,-1-1,-24 1,50 0,-25-25,-25 25</inkml:trace>
  <inkml:trace contextRef="#ctx0" brushRef="#br0" timeOffset="67984.2764">20539 1712,'0'24,"0"1,0 25,0-25,0-1,0 1,0 0,24-25,1 0,0 0,0 0,0 0,-25 25,24-25,1 0,-25 25,0 24,0-24,0 0,0 0,-25-1,1-24,-1 0</inkml:trace>
  <inkml:trace contextRef="#ctx0" brushRef="#br0" timeOffset="69229.6036">20762 2555,'25'0,"24"-25,1 0,0 0,-1 1,50-26,-24-24,-1 49,50-50,-25 1,1 0,24 24,-50-24,25-1,-49 50,-1 1,-24-1,0 0,0 25,-25-25,25 25</inkml:trace>
  <inkml:trace contextRef="#ctx0" brushRef="#br0" timeOffset="105179.3602">4068 12551,'25'0,"0"0,25 0,-26 0,26 0,-25 0,0 0,-1 0,1 0,0 0,0 0,0 0,-1 0,26 0,-25 0,0 0,24 0,1 0,-25 0,24 0,-24 0,0 0,0 0,24 0,-24 0,0 0,24-25,-24 25,0 0,25 0,-1 0,-24 0,0 0,25-24,-26 24,26 0,-25 0,0 0,-1 0,1 0,0 0,0-25,0 25,-1 0</inkml:trace>
  <inkml:trace contextRef="#ctx0" brushRef="#br0" timeOffset="114013.9694">4068 13072,'0'25,"0"0,25-25,0 0,25 0,-26 0,1 0,25 0,-25 0,-1 0,1 0,0 0,0 0,0 0,-1 0,1 0,0 0,0 0,0 0,-1 0,1 0,0 0,0 0,0 0,-1 0,26-25,0 25,-26 0,1 0,25 0,-25-25,24 25,-24 0,0 0,25 0,-26 0,1 0,0 0,-25-25,50 25,-26 0,26 0,0-25,-26 25,1 0,0-24,0 24,0 0,-1 0,1 0,0 0,0 0</inkml:trace>
  <inkml:trace contextRef="#ctx0" brushRef="#br0" timeOffset="117543.1283">3795 12923,'0'25,"-24"-25,-1 25,0-25,0 0,25 25,-25-25,1 0,24 24,-25-24,0 0,25 25,-25-25,-24 0,49 25,-25-25,0 0,25 25,-25 0,0-25,1 0,24 24</inkml:trace>
  <inkml:trace contextRef="#ctx0" brushRef="#br0" timeOffset="160929.6249">12998 8310,'-25'0,"25"-50,0 0,-25 26,1-1,24 0,0 0,0 0,-25 1,25-1,0 0,0 0,0 0,0 0,0 1,0-1,25-25,-1 25,1-24,0 49,-25-25,25 25,-25-25,25 25,-1 0,-24-25,25 1,0 24,0 0,0-25,-1 25,1 0,25-25,-25 0,24 25,-24 0,25 0,-1 0,-24 0,0 0,0 0,0 0,-1 0,1 0,0 0,25 0,-26 0,26 0,-25 0,24 0,-24 25,0-25,-25 25,25 0,0-25,-25 24,24-24,-24 25,0 0,25 0,-25 0,25-1,-25 1,0 0,0 0,0 0,0-1,0 1,0 0,0 25,0-25,0-1,0 1,-25-25,25 25,0 0,-25-25,1 25,-1-25,0 24,0 1,0-25,1 25,-1-25,0 25,0-25,0 25,1-25,-1 24,0-24,0 0,0 0,1 0,-1 0,25 25,-50-25,25 0,0 0,1 0,-1 0,0 0,0 0,0 0,1 0,-1 0,0 0,0 0,0 0,-24 0,24-25,0 25,0 0,25-24,-24 24,-1 0,25-25,-25 25,0 0,25-25,-25 0,25 0,-24 1,24-1</inkml:trace>
  <inkml:trace contextRef="#ctx0" brushRef="#br0" timeOffset="166958.9858">23763 1960</inkml:trace>
  <inkml:trace contextRef="#ctx0" brushRef="#br0" timeOffset="167732.6183">23763 1960,'0'24,"0"1,0 0,25 0,-25 0,0-1,0 1,0 0,0 0,25-25,-25 25,0-1,0 1,0 0,25-25</inkml:trace>
  <inkml:trace contextRef="#ctx0" brushRef="#br0" timeOffset="168767.6812">23416 2158,'0'25,"0"0,0-1,0 1,0 0,0 0,0 0,25-25,-25 24</inkml:trace>
  <inkml:trace contextRef="#ctx0" brushRef="#br0" timeOffset="169883.2668">23044 2257,'25'25,"0"25,-25-26,0 1,24-25,-24 50,0-25,25-25,0 24,-25 1,0 0</inkml:trace>
  <inkml:trace contextRef="#ctx0" brushRef="#br0" timeOffset="178064.182">22771 2679,'-25'0,"25"-25,-25 25,25-25,0 0,0 1,0-1,0 0,0 0,0 0,25 25,0 0,0 0,0 0,-1 0,1 0,-25 25,25-25,-25 25,25-25,-25 25,0 0,0-1,0 1,0 0,0 0,0 0,0 0,-25-25,25 24,-25-24,0 0,1 0,-1 0,0 0,0 0,25-24,0-26,0 25,0 0</inkml:trace>
  <inkml:trace contextRef="#ctx0" brushRef="#br0" timeOffset="181271.0931">20737 3547,'25'0,"0"0,-1 0,1 0,0 0,25 0,-25-25,-1 25,1 0,-25-25,25 1,0 24,0 0</inkml:trace>
  <inkml:trace contextRef="#ctx0" brushRef="#br0" timeOffset="182726.2281">21060 3249,'24'-24,"26"-26,0 25,-1 0,-24 1,-25-1,25 25,0 0,-25-25,0 75,0-26,0 1,0 25,0 24,0-24,0-1,0-24,0 0,0 0,0 0,0-1,0 1,24 0,-24 0,0 0</inkml:trace>
  <inkml:trace contextRef="#ctx0" brushRef="#br0" timeOffset="184826.4633">21332 3994,'25'0,"25"0,-25 0,24-50,1 25,-1-24,-24 49,0 0,-25-25</inkml:trace>
  <inkml:trace contextRef="#ctx0" brushRef="#br0" timeOffset="185852.3921">21382 4118,'25'0,"0"0,-25-25,49 0,-49 0,50-24,-25 49,24-50,-24 25,-25 0,25 25,-25-24,25 24</inkml:trace>
  <inkml:trace contextRef="#ctx0" brushRef="#br0" timeOffset="190644.5609">23292 2753,'25'0,"0"0,-1-24,1 24,0-50,0 50,0 0,-25-25,24 25,1 0,25-25,-1 25,-49-25,25 25,0 0,0-24,0 24,-1 0,1-25,0 25,0 0,-25-25,25 25,-1-25,1 25,0 0,0 0,0 0,-1-25</inkml:trace>
  <inkml:trace contextRef="#ctx0" brushRef="#br0" timeOffset="194554.9711">23317 4068,'0'-25,"0"0,0 1,0-1,25 0,-1 25,1 0,0 0,0 0,0 25,-25 0,0-1,0 1,0 0,0 0,0 0,0-1,0 1,-25-25,0 0,0 0,0 0,1 0,-1 0,0 0,25-25,0 1,0-1,0 0,0 0,0 0,0 1</inkml:trace>
  <inkml:trace contextRef="#ctx0" brushRef="#br0" timeOffset="196965.4226">22994 4242,'25'0,"-25"-25,25 25,0 0,0 0,-1 0,1 0,0 0,-25 25,0-1,0 1,0 0,0 0,0 0,0-1,-25-24,25 25,-25-25,25 25,0-25,-124 0,99 0,25-25,0 0,-24 25,24-24,0-1,0 0,0 0,0 0,0 1,0-1</inkml:trace>
  <inkml:trace contextRef="#ctx0" brushRef="#br0" timeOffset="200293.7132">22647 4514,'0'-24,"0"-1,25 0,0 25,-25-25,24 0,1 25,0 0,0 0,0 0,-1 0,1 0,-25 25,0 0,0 0,0 0,0-1,0 1,0 0,0 0,0 0,-25-25,25 24,-24-24,-1 0,0 0,0 0,0 0,1 0,-1 0,0 0,25-24,-25-1,25 0,0 0,0-24,0 24,0 0,0 0,0 0</inkml:trace>
  <inkml:trace contextRef="#ctx0" brushRef="#br0" timeOffset="203798.7083">22201 4688,'24'0,"1"0,0 25,-25 0,25-1,0 1,-1-25,-24 25,25-25,-25 25,0 0,25-25,-25 25,25-25,0 24</inkml:trace>
  <inkml:trace contextRef="#ctx0" brushRef="#br0" timeOffset="226389.4956">9525 10492,'0'0</inkml:trace>
  <inkml:trace contextRef="#ctx0" brushRef="#br0" timeOffset="255496.8878">23738 4366,'0'24,"0"1,0 0,25-25,-25 25,25 0,-25-1,0 1,25-25,-25 25,0 0,25-25,-25 25,24-25,-24 24</inkml:trace>
  <inkml:trace contextRef="#ctx0" brushRef="#br0" timeOffset="257454.6634">22796 5581,'0'0,"25"-25,-1 25,1-49,0 24,0 25,0-25,-25 0,24 0,26 1,0-1,-25 0,24-25,-24 26,0 24,-25-25,25 25,-25-25,24 25,1 0</inkml:trace>
  <inkml:trace contextRef="#ctx0" brushRef="#br0" timeOffset="262419.8566">23317 5234,'0'-25,"0"0,49 0,1 1,-25 24,0-50,-1 50,1-25,0 0,0 25,-25-24,25 24,-25-25,49 0,-49 0,50 0,-50 1,25 24,-25-25,24 25,1 0,0-50,0 25,0 25,-1-25,1 1,0 24,0-25,0 0,-1 0,1 25,-25-25,25 25,0 0,-25-24,25 24,-25-25,25 25</inkml:trace>
  <inkml:trace contextRef="#ctx0" brushRef="#br0" timeOffset="263673.7262">24111 4911,'0'50,"0"-25,0 24,0-24,0 0,0 0,24 0,-24-1,25-24,0 25,-25 0,25-25,-25 25</inkml:trace>
  <inkml:trace contextRef="#ctx0" brushRef="#br0" timeOffset="265261.2389">23862 5234,'0'-25,"25"25,0 0,0 0,0 0,-1 0,-24 25,25-25,-25 25,0-1,0 1,0 0,0 0,0 0,-25-25,1 0,-1 0,0 0,0 0,25-25,-25 0,25 0,0 0,0 1,0-1</inkml:trace>
  <inkml:trace contextRef="#ctx0" brushRef="#br0" timeOffset="267352.9466">23565 5507,'25'0,"-1"0,1 0,0 0,0 0,0 0,-25 24,0 1,0 0,0 0,0 0,-25-25,25 0,-124 24,99-48,25-1,-25 25,25-25,0 0,0 0,0 1,0-1</inkml:trace>
  <inkml:trace contextRef="#ctx0" brushRef="#br0" timeOffset="269535.6343">23143 5730,'0'25,"0"-1,50 1,-50 0,49 0,-49 0,25 0,0-1,0-24,-25 25,0 0,25-25</inkml:trace>
  <inkml:trace contextRef="#ctx0" brushRef="#br0" timeOffset="282013.7476">18505 13717,'-25'0,"0"0,0 0,0 0,-24 0,24 0,0 0,0 0,1 0,-1 0,0 0,0 0,-24 0,24 0,-25 0,25 0,1-25,-26 25,0 0,26 0,-1 0,0 0,-25 0,26-25,-1 25,0 0,0 0,0 0,0 0,1 0,-26 0,25 0,0-24,-24 24,24 0,0 0,0 0,-24 0,24 0,0 0,-24 0,24 0,0 0,0 0,-24 0,24 0,0 0,0-25,0 25,1 0,-1 0,0 0,0 0,0 0,1 0,-76 25,51-1,-1 1,0-25,1 0,-1 0,25 0,-49 0,0 0,24 0,-24 0,24 0,25 0,-24 0,-1 0,-24 0,-1 0,1 0,-1 0,-24 0,25 0,-1 0,26 0,-26 0,26-25,-1 25,25 0,-49-24,-75 24,75 0,49 0,0 0,-25 0,-24 0,49 0,-24 0,-1 0,0 0,1 0,-26 0,-24 0,25 0,-1 0,1 0,24 0,25 0,-24 0,24 0,-25 0,26 0,-1 0,0 0,0 0,-24 0,-26 0,1 0,-1 24,-24-24,-25 25,25-25,-25 0,-25 0,75 0,-26 0,51 0,-1 0,1 0,-51 0,26 0,-25 0,24 0,1-25,24 1,1 24,-1-25,25 0,-49 0,49 25,0 0,0 0,1 0,-1 0,0 0,25-25,-25 25,0 0,1 0,-26 0,25 0,0 0,1 0,-1 0,-74 0,-174 0,173 0,1 0,-25 0,-49 0,-1 0,75 0,-25 0,24 0,-73 0,24 0,25 0,25 0,0 0,24-24,1 24,24 0,-24 0,-1 0,26 0,24 0,0 0,0 0,0 0,-24 0,-1 0,-24 0,-1 0,1 24,0 1,-1-25,26 0,-1 0,0 0,-24 0,24 25,1-25,-1 0,25 0,-24 0,-1 0,0 0,1 0,24 0,0 0,0 0,1 0,-51 0,50 0,1 0,-1 0,0 0,-25 0,1-25,-1 25,1 0,24 0,-50 0,51 0,-1 0,-25-25,1 25,-1 0,0 0,1 0,-1 0,25 0,0 0,1 0,-1 0,0 0,0 0,0 0,1 0,-1 0,0 0,0 0,0-24,1 24,-1 0,0 0,0-25,0 25,-24-25,24 25,0 0,0-25,1 25,-1 0,0 0,25-25,-25 25,0 0,1-24,-1 24,-25 0,25 0,1 0,-1 0,0 0,0 0</inkml:trace>
  <inkml:trace contextRef="#ctx0" brushRef="#br0" timeOffset="304909.389">4192 8384</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1-10T06:59:38.864"/>
    </inkml:context>
    <inkml:brush xml:id="br0">
      <inkml:brushProperty name="width" value="0.05292" units="cm"/>
      <inkml:brushProperty name="height" value="0.05292" units="cm"/>
      <inkml:brushProperty name="color" value="#FF0000"/>
    </inkml:brush>
  </inkml:definitions>
  <inkml:trace contextRef="#ctx0" brushRef="#br0">21035 9475,'25'0,"-1"0,1 0,0 0,0 0,0 0,-1 0,1 25,-25 0,25-25,-25 25,0 0,25-25,-25 24,0 1,0 0,0 0,0 0,0-1,-25 1,0-25,0 0,-24 25,24-25,0 0,0 0,1 0,-1 0,25-25,0 0,-25 1,0-1,25 0,0 0,-25 25,25-25,0 1,0-1,0 0,0 0,0 0,0 1,0-1,25 25,0 0</inkml:trace>
  <inkml:trace contextRef="#ctx0" brushRef="#br0" timeOffset="1836.0389">21531 9327,'0'-25,"-25"0,25 0,0 0,0 1,0-1,0 0,0 0,50-24,-26 24,1 25,0 0,0 0,0 0,-1 0,1 0,0 0,-25 25,25-25,-25 24,0 1,0 0,0 0,0 0,0-1,-25-24,25 25,-25-25,0 0,1 0,-1 0,0 0,0 0,0 0,1 0,-1-25,25 1</inkml:trace>
  <inkml:trace contextRef="#ctx0" brushRef="#br0" timeOffset="3940.8959">21952 8781,'25'0,"-25"-25,25 0,-25 0,25 25,-25-24,25 24,0 0,-1 0,1 0,0 0,0 0,0 0,-25 24,24-24,1 0,-25 25,0 0,0 0,0 0,0-1,0 1,-25 0,1 0,-1-25,25 25,-25-25,0 0,0 0,1 0,-1 0,0 0,25-25,0 0,-25 25,25-25,0 0,0 1,0-1,0 0</inkml:trace>
  <inkml:trace contextRef="#ctx0" brushRef="#br0" timeOffset="7015.0856">20390 10120,'25'0,"-1"0,1 0,0 0,0 0,0 0,-25 25,24-25,-24 25,0 0,25 0,-25-1,0 1,0 0,0 0,0 0,0-1,-25-24,1 0,24 25,-25-25,0 0,0 0,0 0,1 0,-1 0,0-25,25 1,0-1,0 0,0 0,0 0,0 1,0-1,0 0</inkml:trace>
  <inkml:trace contextRef="#ctx0" brushRef="#br0" timeOffset="9289.1548">20340 10170,'25'25,"25"0,24-25,-49 0,0 0,-1 24,1-24,-25 25,25-25,0 0,0 0,-1 0</inkml:trace>
  <inkml:trace contextRef="#ctx0" brushRef="#br0" timeOffset="10374.0238">20588 10021,'0'25,"0"49,0-24,0-25,0 24,0 26,0-26,0-24,0 0,0 0,0 0,-25-25,25 24,0 1</inkml:trace>
  <inkml:trace contextRef="#ctx0" brushRef="#br0" timeOffset="12523.3864">20216 9500,'-25'25,"25"0,-24 0,-1 24,25 1,-25-25,0 24,25 26,0-26,0-24,0 0,0 0,0-1,25-24,0 0,0 0,-1 0,1 0,0 0,0 0,0 0,-25 25,0 0,0 0,0 0,0 0,-25-25,0 24,0 1,-24-25,24 25,0-25,0 0,0 0</inkml:trace>
  <inkml:trace contextRef="#ctx0" brushRef="#br0" timeOffset="15811.4515">21506 10294,'0'25,"0"0,0-1,0 1,25 0,0-25,-25 25,24 0,1-1,0-24,-25 50,25-50,-25 25,25-25,-25 25,24-25,1 0,-25 24,0 1,25-25</inkml:trace>
  <inkml:trace contextRef="#ctx0" brushRef="#br0" timeOffset="16539.2156">21977 9897</inkml:trace>
  <inkml:trace contextRef="#ctx0" brushRef="#br0" timeOffset="16737.7972">21977 9897</inkml:trace>
  <inkml:trace contextRef="#ctx0" brushRef="#br0" timeOffset="17646.5657">21977 9897,'25'0,"-25"25,25 0,-25-1,50-24,-50 25,24 0,-24 0,25-25,0 25,0 0,-25-1,25 1,-25 0,24-25,-24 25,25-25,-25 25,0-1,25-24,0 25</inkml:trace>
  <inkml:trace contextRef="#ctx0" brushRef="#br0" timeOffset="18977.1853">22548 9351,'25'0,"-1"25,-24 0,25-25,0 50,0-26,0 1,-25 0,24-25,-24 25,25-25,-25 25,25-25,-25 24,25-24,-25 25,25-25</inkml:trace>
  <inkml:trace contextRef="#ctx0" brushRef="#br0" timeOffset="22306.4527">20390 8905,'25'0,"-1"0,1 0,0 0,0 0,0 0,-1 0,1 0,0 0,-25-25,25 25</inkml:trace>
  <inkml:trace contextRef="#ctx0" brushRef="#br0" timeOffset="24271.8081">20886 8706,'0'-74,"0"24,0 26,-25-26,25 25,0 0,0 1,0-1,25 25,0 0,0 0,-1 0,1 0,0 0,0 25,-25-1,25 1,-1 0,-24 25,25-26,-25 1,0 0,0 0,0 0,25-1,-25 1,0 25,0-25,0-1,0 1,-25 0,0-25,1 0,-1 0,0 0,25-25,-25 25,25-25,0 1,-25 24,25-25,0 0,-24 25,24-25,0 0,0 1,0-1,0 0,0 0,0 0,0 1,0-1</inkml:trace>
  <inkml:trace contextRef="#ctx0" brushRef="#br0" timeOffset="27938.8463">21060 10740,'24'0,"1"0,0 0,0 0,-25 25,25-25,-25 25,24-25,1 25,0-25,-25 25,25-25,-25 24,25 1,-1 25,1-50,-25 25,25-25,0 24,-25 1,25-25,-25 25</inkml:trace>
  <inkml:trace contextRef="#ctx0" brushRef="#br0" timeOffset="45192.7538">20737 13072,'25'0,"0"0,-1 0,1 0,0 0,-25 25,0 0,0-1,0 1,0 25,0-25,0 0,0-1,0 1,0 0,0 0,-25-25,25 25,-25-25,25 24,0 1,0-74,25 24,0 0,0 25,-25-25,25 25,-25-25</inkml:trace>
  <inkml:trace contextRef="#ctx0" brushRef="#br0" timeOffset="50660.1835">21060 13146,'-25'0,"0"0,25 25,0 0,-25-25,25 25,-25 0,25 0,-24-1,-1-24,25 25,-25-25,25 25</inkml:trace>
  <inkml:trace contextRef="#ctx0" brushRef="#br0" timeOffset="52553.9589">21109 12650,'0'25,"0"0,0 0,-25 0,25-1,0 1,0 0,0 0,0 0,0-1,0 1,25-25,-25 25,25-25,0 0,0 0,-1-25,1 0,0 1,0-1,-25 0,25 0</inkml:trace>
  <inkml:trace contextRef="#ctx0" brushRef="#br0" timeOffset="56890.711">23218 9996,'24'25,"-24"0,25 0,0 0,0-1,-25 1,25-25,-25 25,24-25,-24 25,25 0,-25-1,25-24,-25 25,25 0,-25 0,25-25</inkml:trace>
  <inkml:trace contextRef="#ctx0" brushRef="#br0" timeOffset="59109.6932">21853 12328,'25'0,"0"0,-25-25,25 0,-1 25,1-24,0-26,25 50,-50-25,25 25,-1 0,1-50,25 50,-25-24,-1-1,1 25,0 0,25-50,-26 50,1-25,0 25,0-24,0-1,24-25,-24 25,0 1,49-51,1 1,-51 49,1 0,25 0,-1-24,-24 24,0 0,-25 0,25 25,0 0,24-49,1 24,-25 0,24 0,-24 1,25-26,-25 25,24-24,1 24,24-99,25 74,-24-49,-26 74,-24-25,25 1,-25 24,-1 0,1 0,0 1,0-1,0 25,-25-25,0 0,24 25,1 0</inkml:trace>
  <inkml:trace contextRef="#ctx0" brushRef="#br0" timeOffset="62329.232">22672 13419,'25'0,"-1"-24,26-1,0-25,-26 25,26-24,0-1,-26 25,1 0,0 1,0-1,25 0,-50 0,24 0,-24 1,25-1,0 25,-25-25,25 25,-25-25,25 25,-1-25,1 1,0-1,-25 0,50 25,-26-25,1 25,0-25,0 1,-25-1,25 25,-1 0,-24-25,25 0,0 0,-25 1,50-26,-26 0,1 50,0-49,0-1,0 50,-1-25,1 1,0-1,0 0,0 25,-1-25,1 0,0 1,0-1,0 25,-1-50,1 50,0-25,0 0,0 1,0-1,-1-25,1 50,-25-25,0 1,25 24,-25-25,25 0,-25 0,25 25,-1 0,-24-25,25 1,-25-1,25 25,-25-25,25 25</inkml:trace>
  <inkml:trace contextRef="#ctx0" brushRef="#br0" timeOffset="67448.6989">24334 11807</inkml:trace>
  <inkml:trace contextRef="#ctx0" brushRef="#br0" timeOffset="74655.5906">5532 298,'0'24,"25"76,-25-51,49 26,-24-26,0-24,-25 0,25 0,-1 0,-24-1,25 1</inkml:trace>
  <inkml:trace contextRef="#ctx0" brushRef="#br0" timeOffset="76091.0401">5929 1166,'24'0,"-24"25,0-1,25-24,0 0,-25 25,0 0,25-25,-25 25,25-25,-25 25,24-1,-24 1,25 0,-25 0,25-25</inkml:trace>
  <inkml:trace contextRef="#ctx0" brushRef="#br0" timeOffset="77253.5159">5581 2456,'75'0,"49"-25,-25-50,0 26,-49-1,-1 25,-24 25,-25-24,25-1,25-25,99-99,-50 50,-50 50,1-1,-25 25,0 0,-1 25,-24-24,25 24,-25-25,25 25,0-25,49-25,1 25,-75 1,24 24,1 0,-25-25,25 25</inkml:trace>
  <inkml:trace contextRef="#ctx0" brushRef="#br0" timeOffset="78882.614">6028 3547,'25'0,"-1"0,-24-25,25 25,0 0,0-25,25 1,-26-1,26 0,0-25,74-49,-75 50,-24 24,25 0,24-74,0 24,1 1,-1 49,-49-24,49-1,75-74,-49 74,-76 50,1 0,-25-25,25 1,0 24,0-25,-1 25,-24-50,50 50,-25-49,0 49,-1-25,1 0,-25 0,25 25</inkml:trace>
  <inkml:trace contextRef="#ctx0" brushRef="#br0" timeOffset="81243.2144">6648 2208,'0'-25,"25"25,0-25,-1 25,1 0,0 0,0 0,0 0,-1 25,-24 0,0-1,0 1,0 0,0 0,0 0,-24-25,-1 0,0 0,0 0,0 0,1 0,24-25,0 0,0 0,-25 0,25 1,0-1,0 0,0 0</inkml:trace>
  <inkml:trace contextRef="#ctx0" brushRef="#br0" timeOffset="82749.9227">6202 2456,'0'24,"24"1,-24 0,25-25,-25 50,25-50,0 24,-25 26,25-25,-25 0,24-25,-24 25,25-25,-25 24</inkml:trace>
  <inkml:trace contextRef="#ctx0" brushRef="#br0" timeOffset="86719.5961">24061 11063,'0'0,"-25"0,25-25,25 25,0 0,-25-25,25 25,-1 0,-24-25,25 25,0 0,0 0,0 0,-1 25,-24 0,25 0,-25 0,0-1,0 1,0 0,0 0,0 0,0 0,-25-1,25 1,-24-25,-1 25,0-25,0 0,0 0,1 0,-1 0,25-25,-25 0,25 1,0-1,-25 0,25 0,0 0,0 0,0 1,0-1,0 0,25 0,-25 0</inkml:trace>
  <inkml:trace contextRef="#ctx0" brushRef="#br0" timeOffset="92045.0207">23416 11807,'0'-25,"0"0,25 25,-25-24,0-1,25 25,-1 0,-24-25,25 25,0 0,0 0,0 0,-1 0,1 0,-25 25,0 0,0-1,0 1,0 0,0 0,0 0,-25-25,1 0,-1 0,25 24,-25-24,0 0,0 0,1 0,-1 0,25-24,-25 24,25-25,0 0,0 0,0 0</inkml:trace>
  <inkml:trace contextRef="#ctx0" brushRef="#br0" timeOffset="94386.3418">22945 12328,'0'-25,"24"25,1 0,0 0,0 0,0 0,0 0,-1 0,1 25,-25 0,0 0,0-1,0 1,0 0,0 0,0 0,0-1,-25-24,25 25,-24-25,-1 0,25 25,-25-25,0 0,0 0,0 0,25-50,0 26,0-1,0 0,0 0,0 0,0 1,0-1,0 0,0 0</inkml:trace>
  <inkml:trace contextRef="#ctx0" brushRef="#br0" timeOffset="116034.814">22449 12774,'0'-24,"24"24,-24-25,25 25,0 0,-25-25,25 25,0 0,-1 0,1 0,0 0,0 0,0 0,-25 25,0 0,0-1,0 1,0 0,0 0,0 0,0-1,0 1,0 0,-25-25,25 25,-25-25,0 0,0 0,1 0,-1 0,0 0,0 0,0 0,1 0,24-25,0 0,0 0,0 1,0-1,0 0,0 0,0 0,0 1,0-1,24 25</inkml:trace>
  <inkml:trace contextRef="#ctx0" brushRef="#br0" timeOffset="117582.7311">21903 13196,'0'25,"25"-25,-25 25,24 0,1-25,-25 24,25 1,0 0,0 0,-25 0,25-1,-25 1,24-25,-24 25,25-25,-25 25</inkml:trace>
  <inkml:trace contextRef="#ctx0" brushRef="#br0" timeOffset="120320.2769">22349 13841,'25'-25,"0"0,0-49,-25 49,25 0,-25 1,24 24,-24-25,25 25,-25-25,0 0,25 0,0 25,-25-24,49-1,-24 0,0 25,-25-25,25 25,0-25,-1 25,1-24,-25-1,25 25,0 0</inkml:trace>
  <inkml:trace contextRef="#ctx0" brushRef="#br0" timeOffset="224204.8851">22845 1116,'25'50,"-25"-1,0 1,25-25,0 0,0 49,-25-49,0 24,49-24,-49 50,25-75,-25 24,0 1,25 0,-25 0</inkml:trace>
  <inkml:trace contextRef="#ctx0" brushRef="#br0" timeOffset="225496.4082">22821 1463,'24'0,"1"0,0 0,0-24,0 24,-1 0,-24-25,25 25,0 0,-25-25,25 25,-25-25</inkml:trace>
  <inkml:trace contextRef="#ctx0" brushRef="#br0" timeOffset="227289.0105">23366 1067,'25'0,"25"0,-1 0,1-25,0 0,-1 25,1-25,-50 0,25 25,-1 0,1 0,0-24,0 24,-25 49,0-24,0 25,0-26,0 1,0 0,0 0,0 0,0-1</inkml:trace>
  <inkml:trace contextRef="#ctx0" brushRef="#br0" timeOffset="232615.7279">22746 2406,'0'25,"0"24,25-49,-25 25,25 25,0-50,-25 49,24-24,-24 25,0-25,25 24,-25 1,25-25,-25 24,0 1,0-25,0 24,0 1,0-25,0 0,0 24,0-24,0 25,0-1,0-24,0 0,0 24,0-24,0 0,0 25,0-26,0 1,0 25,0-25,0-1,0-73,0 74,0-50,0 50,-25-25,25 24,0 26,0-25,0-25,0 25,0 0,0 24,0-24,0 0,0 0,0-1,0 1,0 25,0-25,0-1,0 1,0 0</inkml:trace>
  <inkml:trace contextRef="#ctx0" brushRef="#br0" timeOffset="235035.2707">22275 2629,'0'50,"0"-25,0 0,-25-1,25 1,-25 0,25 0,-24-25,24 25,0-1,-25-24,25 25,25-25,24 0,-24 0,0 0,24 0,-24 0,0 0,-25-25,25 25,0 0,-1 0,-24 25,0 0,0 0,0 0,-24-25,-1 24,0 1,-25-25,26 0,-1 0,0 0,0 0</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1-02T13:25:58.497"/>
    </inkml:context>
    <inkml:brush xml:id="br0">
      <inkml:brushProperty name="width" value="0.05292" units="cm"/>
      <inkml:brushProperty name="height" value="0.05292" units="cm"/>
      <inkml:brushProperty name="color" value="#FF0000"/>
    </inkml:brush>
  </inkml:definitions>
  <inkml:trace contextRef="#ctx0" brushRef="#br0">5234 7516,'25'0,"0"0,0 0,24 0,-24-25,0 25,0-25,-1 25,1 0</inkml:trace>
  <inkml:trace contextRef="#ctx0" brushRef="#br0" timeOffset="4230.4282">5433 8136,'-25'0,"25"25,-25-25,25 25,-25-25,25 24</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1-02T13:49:16.192"/>
    </inkml:context>
    <inkml:brush xml:id="br0">
      <inkml:brushProperty name="width" value="0.05292" units="cm"/>
      <inkml:brushProperty name="height" value="0.05292" units="cm"/>
      <inkml:brushProperty name="color" value="#FF0000"/>
    </inkml:brush>
  </inkml:definitions>
  <inkml:trace contextRef="#ctx0" brushRef="#br0">17612 1637,'24'0,"1"0,0 0,0-25,49 0,-24-24,-25 24,0 25,-1 0,1-25</inkml:trace>
  <inkml:trace contextRef="#ctx0" brushRef="#br0" timeOffset="1966.1657">17959 1166,'25'0,"0"0,-1 0,1 0,-25 25,0-1,0 1,0 0,0 0,0 0,0-1,0 1,25-25,-25-25,25 25,0 0,-25-24,24 24,1 0,0 0,0 0,0 0,-1 24,-24 1,0 0,0 74,0-49,-24-50,24 25,-25-25,25 24,-25-24,0 0</inkml:trace>
  <inkml:trace contextRef="#ctx0" brushRef="#br0" timeOffset="3758.2139">22250 1215,'25'0,"0"0,-25 50,25 24,-1-24,1 24,0-24,-25 0,25-26,-25 1,0 0,25-25,-25 25</inkml:trace>
  <inkml:trace contextRef="#ctx0" brushRef="#br0" timeOffset="5971.2067">21977 1439,'0'24,"0"1,0 0,0 25,0-1,0-24,0 0,0 25,0-26,0 1,0 0,0 25,0-26,0 1,0 25,0-25,0-1,0 1,0 25,0-25,0-1,0 1,0 25,0-25,0-1,0 26,0-25,0 0,0-1,0 26,0-25,0 0,0 24,0-24,0 0,0 0,0 24,0-24,0 0,0 25,0-26,0 1</inkml:trace>
  <inkml:trace contextRef="#ctx0" brushRef="#br0" timeOffset="8972.8877">14114 446</inkml:trace>
  <inkml:trace contextRef="#ctx0" brushRef="#br0" timeOffset="9655.9525">14114 446,'0'25,"0"0,0 0,0 0,0 0,0-1,0 1</inkml:trace>
  <inkml:trace contextRef="#ctx0" brushRef="#br0" timeOffset="11546.6324">13891 446,'0'25,"0"0,0 0,0 0,0 0,0-1,0 1,0 0,0 0,0 0</inkml:trace>
  <inkml:trace contextRef="#ctx0" brushRef="#br0" timeOffset="13368.1507">13866 719</inkml:trace>
  <inkml:trace contextRef="#ctx0" brushRef="#br0" timeOffset="16352.2522">13544 595</inkml:trace>
  <inkml:trace contextRef="#ctx0" brushRef="#br0" timeOffset="19567.9388">13544 595,'0'-24,"0"-1,0 0,25 25,-1-25,1 25,0 0,0 0,0 0,-1 0,1 0,-25 25,0 0,0 0,0-1,0 1,0 0,0 0,0 0,-25-1,1-24,-1 0,0 0,0 0,0 0,1 0,24-24,0-1,-25 25,25-25,0 0,0 0,0 1,0-1</inkml:trace>
  <inkml:trace contextRef="#ctx0" brushRef="#br0" timeOffset="22178.9943">13246 546,'0'-25,"25"25,0 0,-1 0,1 0,0 0,0 0,0 0,-25 25,0 0,0-1,0 1,0 0,0 25,0-26,0 1,-25 0,0-25,25 25,-25-25,0 0,1 0,-1 0,0 0,0-25,25 0,0 0,-25 25,25-24,0-1,0 0,0 0,0 0,0 1,0-1,25 25,-25-25,25 25</inkml:trace>
  <inkml:trace contextRef="#ctx0" brushRef="#br0" timeOffset="24701.7502">12800 695,'0'-25,"24"25,1-25,0 25,0 0,0 0,-1 0,1 0,0 0,0 0,-25 25,0 0,0-1,0 1,0 0,0 0,0 0,0-1,0 1,-25-25,25 25,-25-25,25 25,-25-25,1 0,-1 0,0 0,0 0,0 0,1 0,24-25,0 0,0 0,-25 25,25-24,0-1,0 0,0 0,0 0,0 1</inkml:trace>
  <inkml:trace contextRef="#ctx0" brushRef="#br0" timeOffset="27524.3273">12427 868,'25'0,"0"0,0 0,0 0,0 0,-1 0,-24 25,25-25,-25 25,0 0,0-1,0 1,0 0,0 0,0 0,0-1,-25-24,25 25,-24-25,-1 25,0-25,0 0,0 0,0 0,25-25,-24 0,24 1,0-1,0 0,-25 25,25-25,0 0,0 1,0-1,0 0,0 0</inkml:trace>
  <inkml:trace contextRef="#ctx0" brushRef="#br0" timeOffset="30117.1052">11981 1191,'0'-25,"0"0,0-25,0 26,25 24,0 0,-1 0,26 0,-25 0,0 0,-1 0,-24 24,25 1,-25 0,0 0,0 0,0-1,0 1,0 0,0 0,-25-25,1 0,-1 0,0 0,0 0,0 0,1 0,-1 0,0 0,25-25,0 0,0 0,0 1,0-1,0 0,0 0,0 0</inkml:trace>
  <inkml:trace contextRef="#ctx0" brushRef="#br0" timeOffset="41634.8719">11559 1364,'0'25,"0"0,25 0,0-1,0 1,0 0,-1-25,-24 25,25-25,-25 25,25-1,0 1,0-25,-1 0,-24 25,0 0</inkml:trace>
  <inkml:trace contextRef="#ctx0" brushRef="#br0" timeOffset="52116.2048">11063 2505,'25'25,"0"-25,0 25,-1 0,1-1,0-24,-25 25,25 0,0 0,-1 0,1 0,-25-1,25-24,-25 25,0 0,25-25</inkml:trace>
  <inkml:trace contextRef="#ctx0" brushRef="#br0" timeOffset="54325.3993">11138 2084,'0'24,"-25"-24,25 25,-25-25,0 25,25 0,0 0,-25-25,25 24,-24-24,48 0,1 0,0 0,0 0,0 0,-1 0,1 0,0 0,0 0,0 0,-1 0,-24 25,0 0,0 0,0 0,0-1,-24 1</inkml:trace>
  <inkml:trace contextRef="#ctx0" brushRef="#br0" timeOffset="56374.6841">11510 2356,'0'25,"-25"-25,25 25,-25 0,0-25,25 25,0-1,0 1,0 0,0 0,0 0,0-1,25-24,-25 25,25-25,0 0,0 0,-1 0,1 0,0 0,0 0,0 0,-25-25,24 25,-24-24</inkml:trace>
  <inkml:trace contextRef="#ctx0" brushRef="#br0" timeOffset="61800.8899">14238 1116,'25'0,"-25"-25,25 25,0 0,-1 0,1 0,0 0,0 0,0 0,-25 25,0 0,0 0,-25-25,0 25,0-25,0 0,1 0,-1 0,0 0,25-25,0 0</inkml:trace>
  <inkml:trace contextRef="#ctx0" brushRef="#br0" timeOffset="63298.5993">13990 1290,'0'-25,"0"0,25 0,0 25,-25 25,0 25,25-25,-1 24,-24-24,0 0,0 0,0 24,25-24,-25 0,0 0,0 24,0-24,25 0,-25 0,0 24,0-24,0 0,0 25,25-26,-25 1,0 0,25 0,-25 24,0-24,0 0,0 25,0-26,0 1,0 0,0 25,0-26,0 1,0 25,0-25,0-1,0 1,0 25,0-25,0-1,0 26,0-25,0 0,0-1,0 26,0-25,0 0</inkml:trace>
  <inkml:trace contextRef="#ctx0" brushRef="#br0" timeOffset="66806.0017">13990 1290,'-25'25,"25"-1,0 1,0 0,0 0,0 0,0-1,0 1,0 0,25-25,0 0,0 0,0 0,-1 0,1 0,0 0,-25-25,25 25,-25-25,0 1,25 24,-25-25,24 25</inkml:trace>
  <inkml:trace contextRef="#ctx0" brushRef="#br0" timeOffset="68553.7111">13717 1215,'0'25,"0"0,0 0,25 0,-25-1,25-24,-25 25,0 0,0 0,25-25,-25 25,25-1,-25 1,0 0</inkml:trace>
  <inkml:trace contextRef="#ctx0" brushRef="#br0" timeOffset="69950.1836">13320 1463,'0'25,"25"-25,0 25,-25 0,0 0,25-25,-25 24,25 1,-25 0,0 0,24 0,1-25,-25 25</inkml:trace>
  <inkml:trace contextRef="#ctx0" brushRef="#br0" timeOffset="71349.598">13172 1687,'24'0,"-24"25,25-25,0 0,-25 24,25-24,-25 25,25-25</inkml:trace>
  <inkml:trace contextRef="#ctx0" brushRef="#br0" timeOffset="73714.1565">12874 1761,'25'50,"0"-25,-1-1,-24 1,25-25,-25 25,25-25,0 25,0-25,-25 25,24-25</inkml:trace>
  <inkml:trace contextRef="#ctx0" brushRef="#br0" timeOffset="75048.4422">12626 1960,'25'24,"0"1,-1-25,-24 25,0 0,25-25</inkml:trace>
  <inkml:trace contextRef="#ctx0" brushRef="#br0" timeOffset="76291.5367">12229 2208,'0'49,"25"-24,-25 0,25 0,-1-1,-24 1,25-25,0 25,-25 0,25-25,-25 25,0-1,25-24,-25 25,24-25</inkml:trace>
  <inkml:trace contextRef="#ctx0" brushRef="#br0" timeOffset="79103.5577">13519 3547,'0'25,"0"24,0-24,0 0,0 25,0-25,25-1,-25 1,0 0,0 0,0 0,0-1</inkml:trace>
  <inkml:trace contextRef="#ctx0" brushRef="#br0" timeOffset="81800.2258">13792 3572,'0'25,"0"-1,25 26,-25-25,24-25,-24 25,0 0,0-1,0 1,0 0,0 0</inkml:trace>
  <inkml:trace contextRef="#ctx0" brushRef="#br0" timeOffset="83715.7879">14139 3522,'0'25,"0"25,0-26,25-24,0 50,-25-25,0 0,24 0,-24-1,0 1,0 0,0 0,25-25,-25 25</inkml:trace>
  <inkml:trace contextRef="#ctx0" brushRef="#br0" timeOffset="85766.079">14437 3324,'0'49,"0"1,49 0,-49-1,25-24,-25 0,0 0,25-25,-25 24,25-24,-25 25,0 0,25 0,-25 0,24-25,-24 25</inkml:trace>
  <inkml:trace contextRef="#ctx0" brushRef="#br0" timeOffset="86789.9959">14834 3398,'0'25,"0"0,24 24,-24-24,25 25,-25 24,0-49,0 0,0 25,0-26,0 1,25-25,-25 25,0 0,0 0</inkml:trace>
  <inkml:trace contextRef="#ctx0" brushRef="#br0" timeOffset="87917.7004">15230 3621,'0'0,"25"75,-25-50,0 0,0-1,25 26,-25-25,25-25,-25 25,0-1,0 1,-25-124</inkml:trace>
  <inkml:trace contextRef="#ctx0" brushRef="#br0" timeOffset="89966.2581">15528 3597,'0'0,"25"0,24-25,26 0,-25 25,-26-25,1 0,0 25,0 0,0 0,-1 0,1 0,-25 25,25 0,-25 0,0 0,0-1,0 1,0 0,0 0,0 0,0 0,-25-1,25 1,-25-25,1 25,-1-25,-25 0,25 0,1 0,-1 0,0 0,0 0,25-25,0 0,0 1,0-1,0 0,0 0,0 0,0 0</inkml:trace>
  <inkml:trace contextRef="#ctx0" brushRef="#br0" timeOffset="93032.8782">16099 3522,'0'-25,"24"25,1-24,0 24,0-25,0 25,-25-25,24 25,1 0,0 0,0 0,0 0,-1 0,1 0,-25 25,0 0,0-1,0 1,0 0,0 0,0 0,0-1,0 1,-25-25,1 0,-1 0,0 0,0 0,0 0,1 0,-1 0,0 0,25-25,0 1,0-1,0 0,0 0,0 0,0 1</inkml:trace>
  <inkml:trace contextRef="#ctx0" brushRef="#br0" timeOffset="97886.075">12055 5209,'25'0,"0"0,25 0,-26 0,1 0,0 0,-25 25,0 0,25-25,-25 24,0 1,0 0,0 0,0 0,-25-1,0 1,0 0,25 25,-24-50,24 24,-25-24,25 25,25-25,-1 0,1-25,0 25,0 0,-25-24,25 24,-1 0,-197 49</inkml:trace>
  <inkml:trace contextRef="#ctx0" brushRef="#br0" timeOffset="103163.9157">12552 4986,'0'25,"-25"-1,0-24,0 0,25 25,0 0,-25-25,25 25,-25-25,1 0,24 25,0-1,-25-24,25 25,0 0,0 25,0-26,0 1,0 0,0 0,0 0,25-25,-1 0,1 0,0 0,0 0,0 0,0 0,-25-25,24 25,1 0,0 0,0 0,0 0,-25 25,0-1,0 1,0 0,-25-25,25 25,-25-25,0 0,0 0,1 0,-1 0,0 0,0 0</inkml:trace>
  <inkml:trace contextRef="#ctx0" brushRef="#br0" timeOffset="104929.0286">12998 4713,'-25'49,"25"-24,-25 25,1 0,24 24,-25-49,25 24,0-24,0 50,-25-51,25 1,0 25,0-1,-25-24,25 0,0 49,0-24,0 24,0-24,-25 24,25-24,0 0,0-1,0-24,0 25,0-25,0 24,0-24,0 0,0 0,0 24,0 1,0-25,0 24,0-24,0 25,0-26,0 26,25-25,-25 0,0-1,50 26,-50-25,25 0,24 24,-24-24,0 0,0-50,-1 50,1-50,0 50,0 24,-25-24,25 0,-25 0,24-25,-24 25,0 24,25-24,-25 0,0 0,0-50,0 50,0-50,0 50,0-50,0 75,0-125,0 100,0 0,0-50,0 50,0-25,0 25,0-25,0 24,0-48,0 48,0-73,0 74,0-50,0 50,0-1</inkml:trace>
  <inkml:trace contextRef="#ctx0" brushRef="#br0" timeOffset="107268.5451">13420 5606,'0'25,"0"-1,0 1,0 25,0-25,0-1,0 1,0 0,0 0,0 0,-25-25,25 25,0-1,-25-24,25 25,-25-25,25 25,-25 0,1 0,-1-25,25 24,-25-24,0 0,0 0,1 0,-1 0,0 0,0 0,0 0,1 0,-1 0,0 0,0 0,0-24,25-1,-24 25,-1 0,25-25,-25 25,0-25,0 25,25-25</inkml:trace>
  <inkml:trace contextRef="#ctx0" brushRef="#br0" timeOffset="113823.3166">16595 4192,'24'0,"-24"25,25 24,-25-24,0 0,25-25,-25 25,25-25,-25 25,0-1,25 1,-25 0</inkml:trace>
  <inkml:trace contextRef="#ctx0" brushRef="#br0" timeOffset="116251.0474">13693 5581,'24'0,"1"0,0 0,49 0,-24-50,0 26,24-26,50 0,-50-24,1 49,-1 0,1-24,-1-1,1 50,49-25,-50 1,0-1,26 0,-26 25,-24 0,-1-25,50 0,-24 25,49-24,-25-1,0 25,-24-25,-1 25,-24-25,-1 25,1 0,24-25,-24 25,0 0,49-24,-25 24,1-25,-51 25,26-25,24 25,-24 0,0 0,-1 0,-24 0,0-25,25 25,-26-25,1 25,0 0</inkml:trace>
  <inkml:trace contextRef="#ctx0" brushRef="#br0" timeOffset="117918.535">14313 6623,'24'0,"1"0,0 0,25 0,-26 0,1 0,25-25,24 0,1 25,-26-25,26 25,-1-24,1-1,-26 0,50 0,25-24,25-1,-50 25,-24 0,24-24,0 24,-49 0,49-24,-24 24,-1 25,0-25,26-25,-26 50,0-24,1 24,49-25,-50 0,-24 0,0 0,-1 25,26 0,-51-24,1 24,25-25,24 25,-24 0,-1 0,1-25,0 25,24-25,-24 0,-1 25,-24 0,0-25,24 1,-24 24,0 0,0 0</inkml:trace>
  <inkml:trace contextRef="#ctx0" brushRef="#br0" timeOffset="124338.4558">16843 5283,'0'25,"0"0,0 0,0 0,0-1,0 1,0 0,25-25,-25 25,0 0</inkml:trace>
  <inkml:trace contextRef="#ctx0" brushRef="#br0" timeOffset="126411.4301">16446 5383,'25'0,"-25"24,24-24,1 0,0 0,0 0,0 0,-25-24,24 24,-24-25,0 0,0 0,0 0,0 1,0-1,-24 25,24-25,-25 25,0 0,0-25,0 25,1 0,-1 0,0 0,25 25,0 0,0 0,0-1</inkml:trace>
  <inkml:trace contextRef="#ctx0" brushRef="#br0" timeOffset="127885.6306">16123 5259,'0'24,"0"1,0 25,25-25,-25-1,25-24,-25 25,0 0,25-25,-25 25</inkml:trace>
  <inkml:trace contextRef="#ctx0" brushRef="#br0" timeOffset="129233.0065">15776 5432,'0'-25,"0"1,0 48,0 1,0 25,0-25,0-1,0 1,0 0,0 0,25-25,-25 25,0-1,25-24,0 25,-25 0,0 0</inkml:trace>
  <inkml:trace contextRef="#ctx0" brushRef="#br0" timeOffset="130248.4539">15305 5581,'0'25,"0"0,0-1,0 1,25 0,-25 0,0 0,0-1,0 1,24-25,-24 25,0 0,25-25,-25 25</inkml:trace>
  <inkml:trace contextRef="#ctx0" brushRef="#br0" timeOffset="166566.8509">10592 14089</inkml:trace>
  <inkml:trace contextRef="#ctx0" brushRef="#br0" timeOffset="168355.3033">10592 14139,'0'49,"0"-24,0 25,0-26,0 26,0-25,0 25,0-26,0 26,0-25,0 24,0-24,0 25,0-25,0 24,0-24,0 0,0 0,0-50,0 0,0 0,0 0,0 1,25-1,-25 0,0 0,0 0,25-24,-1 24,-24 0,25 25,-25-25,0 1,25 24,-25-25,25 0,0 0,-1 25,1-25,25 0,-1 1,1 24,-25 0,-25-25,49 25,-24 0,0 0,0 0,0 0,-1 0,1 0,-25 25,25-1,-25 1,0 0,0 0,0 0,0 0,0-1,0 1,0 0,-25 0,25 0,0-1,-25-24,1 25,24 0,-25-25,0 0,0 25,0-25,-24 25,-1-25,25 0,1 0,-1 0,0 0,0 0,0 0,1 0,-1-25,25 0,-25-25,0 26,25-1,0-25,0 25,0 1,0-1,0 0</inkml:trace>
  <inkml:trace contextRef="#ctx0" brushRef="#br0" timeOffset="169631.6389">12130 14114,'0'25,"0"-1,25 26,-25 0,24-26,-24 51,25-50,-25 24,25-24,-25 25,0-25,0-1</inkml:trace>
  <inkml:trace contextRef="#ctx0" brushRef="#br0" timeOffset="170660.2566">11907 14287,'49'0,"-24"0,25 0,-1 0,26 0,-51 0,51 0,-26-24,-24 24,0 0,-25-25,25 25,0 0</inkml:trace>
  <inkml:trace contextRef="#ctx0" brushRef="#br0" timeOffset="172646.7799">12676 14188,'0'-25,"0"1,0-1,24 25,-24-25,25 25,25-25,-1 25,-24 0,0 0,0 0,0 0,-1 0,-24 25,0 0,0 0,0-1,0 1,0 0,0 0,0 0,0-1,-24-24,-1 25,0-25,0 25,0-25,1 0,-1 0,0 0,0 0,0 0,25-25,0 0,0 1,-24-1,24 0,0 0,0 0,0 1,0-1</inkml:trace>
  <inkml:trace contextRef="#ctx0" brushRef="#br0" timeOffset="173845.3239">13395 14114,'0'25,"0"-1,25-24,24 0,-24 0,25 0,-25 0,-1 0,26 0,-25 0,0 0,-1 0</inkml:trace>
  <inkml:trace contextRef="#ctx0" brushRef="#br0" timeOffset="175219.1572">13469 14337,'0'25,"0"0,50-25,-25 0,0 0,-1 0,1 0,0 0,0 0,0 0,-1 0</inkml:trace>
  <inkml:trace contextRef="#ctx0" brushRef="#br0" timeOffset="177672.2559">14263 14213,'0'-25,"0"0,-25 25,25-24,0-1,0 0,25 25,-25-25,25 25,-25-25,25 25,24-24,-24 24,25 0,-26 0,1 0,0 0,-25 24,0 1,0 0,0 0,0 0,0-1,-25 1,0-25,25 25,0 0,-24-25,-1 0,0 0,0 0,0 0,1 0,-1 0,0 0,0 0,0 0,25-25,0 0,0 0</inkml:trace>
  <inkml:trace contextRef="#ctx0" brushRef="#br0" timeOffset="179444.8313">11038 15652,'25'-25,"-25"0,25 25,0 0,0 0,-1 0,1 0,0 0,0 0,24 0,-24 0,0 0,-25 25,0 0,0 0,0-1,0 1,0 0,0 0,-50 0,1 24,24-24,0-25,0 0,1 25,-1-25,0 0,0 0,25-25,-25 25,25-25,0 0,0 1,0-1,0 0,0 0,0 0,25 1,0-26,0 25,0 25,-25-25</inkml:trace>
  <inkml:trace contextRef="#ctx0" brushRef="#br0" timeOffset="180555.1497">11733 15528,'0'25,"0"24,0 1,25-25,-25-1,25 1,-25 0,0 0,0 0,0-1</inkml:trace>
  <inkml:trace contextRef="#ctx0" brushRef="#br0" timeOffset="181510.3503">11708 15726,'25'-25,"25"1,-1-1,1-25,-1 25,1 1,-25 24,0 0,-25-25,24 25</inkml:trace>
  <inkml:trace contextRef="#ctx0" brushRef="#br0" timeOffset="182376.1579">12676 15255,'0'74,"24"1,1 74,0-25,0-50,0-24,-25-1,24-24,-24 0,0 0,25-1,-25 1</inkml:trace>
  <inkml:trace contextRef="#ctx0" brushRef="#br0" timeOffset="183418.9203">13643 15528,'50'0,"24"-25,-24 0,24-24,-24 49,24-25,-49 0,0 25,-25-25,24 25,-24-25,25 25</inkml:trace>
  <inkml:trace contextRef="#ctx0" brushRef="#br0" timeOffset="184435.2809">13767 15677,'25'0,"24"0,-24 0,25 0,-1 0,1 0,0 0,-1-25,-24 25,0 0,0 0</inkml:trace>
  <inkml:trace contextRef="#ctx0" brushRef="#br0" timeOffset="187820.7322">14734 15007,'0'25,"50"-25,-50 49,0 1,25-50,-25 25,25-25,-25 24,24 1,-24 0,50 25,-50-26,0 1,25-25,-25 25,0 0,0 0</inkml:trace>
  <inkml:trace contextRef="#ctx0" brushRef="#br0" timeOffset="188877.5161">15379 15032,'25'0,"0"0,0-25,24 0,1 0,-25 25,-1-25,1 1,0 24,0 0,-298 99</inkml:trace>
  <inkml:trace contextRef="#ctx0" brushRef="#br0" timeOffset="190325.2679">15528 15304,'25'0,"24"0,1-24,25-1,-1 0,-24-25,-26 26,26-26,-25 25,0 25</inkml:trace>
  <inkml:trace contextRef="#ctx0" brushRef="#br0" timeOffset="191377.7011">16297 14511,'50'49,"-26"26,1-26,0-24,0 25,0-25,-25-1,24 1,-24 0,25-25,-25 25</inkml:trace>
  <inkml:trace contextRef="#ctx0" brushRef="#br0" timeOffset="192583.3809">16768 14412,'0'24,"25"1,0 0,-25 0,25 0,-25-1,25-24,-25 50,0-25,24-25</inkml:trace>
  <inkml:trace contextRef="#ctx0" brushRef="#br0" timeOffset="193488.2139">16744 14635,'24'0,"51"-50,-26-24,1 49,-25 0,0 0,-1 25,-24-24</inkml:trace>
  <inkml:trace contextRef="#ctx0" brushRef="#br0" timeOffset="197830.0253">17289 14263,'25'0,"0"-25,0 25,-25-25,24 25,-24-25,25 25,0 0,-25-25,25 25,0 0,-1-24,1 24,0 0,0 0,0 0,-1 0,1 24,-25 1,25-25,0 25,-25 0,0 0,0-1,0 1,0 0,0 0,0 0,0 0,0-1,0 1,-25-25,25 25,0 0,-25-25,0 0,25 25,-49-25,24 0,0 0,-24 0,24 0,0 0,0 0,25-25,-25 0,1 0,24 0,0 1,-25 24,25-25,0 0,0 0,0-25,0 26,0-1,25 25,-25-25,24 0</inkml:trace>
  <inkml:trace contextRef="#ctx0" brushRef="#br0" timeOffset="204531.5873">12229 17289,'0'25,"0"-1,0 1,25 25,-25-1,25 1,-1 25,-24-51,0 1,0 0,25-25,-25 25,0 0,25-25,-25 24</inkml:trace>
  <inkml:trace contextRef="#ctx0" brushRef="#br0" timeOffset="205175.0058">12725 17214,'0'-24</inkml:trace>
  <inkml:trace contextRef="#ctx0" brushRef="#br0" timeOffset="205677.2446">12725 17190,'0'49,"0"-24,0 25,0-1,0-24,25-25,-25 25</inkml:trace>
  <inkml:trace contextRef="#ctx0" brushRef="#br0" timeOffset="206959.1012">12700 17413,'0'-25,"25"25,0 0,0 0,0-25,-25 0,24 25,1 0,0 0,-25-24,25 24</inkml:trace>
  <inkml:trace contextRef="#ctx0" brushRef="#br0" timeOffset="208293.0983">13395 16991,'0'50,"0"-25,25-1,-25 1,0 0,0 0,24 0,-24 24,0-24,25 0,0 0,-25-1,25 1,-25 0</inkml:trace>
  <inkml:trace contextRef="#ctx0" brushRef="#br0" timeOffset="210137.3509">12725 17338,'0'25,"0"0,0 0,0 0,0-1,0 1,0 0,0 0,25-25,-25 25,0 0,0-100</inkml:trace>
  <inkml:trace contextRef="#ctx0" brushRef="#br0" timeOffset="211426.1919">12626 17462,'0'-24,"25"24,0 0,-1-25,1 0,0 25,0 0</inkml:trace>
  <inkml:trace contextRef="#ctx0" brushRef="#br0" timeOffset="213096.2484">14586 16867,'-25'0,"0"0,0 0,0 0,50 0,0 0,-25-25,25 25,0 0,-1 0,-24-24,25 24,0-25,0 25,-25-25,25 25,-1 0,-24-25,25 25</inkml:trace>
  <inkml:trace contextRef="#ctx0" brushRef="#br0" timeOffset="214319.1918">14660 17016,'25'0,"0"0,-1 0,1 0,-25-25,25 25,-25-25,25 25,0 0,-25-24,24 24</inkml:trace>
  <inkml:trace contextRef="#ctx0" brushRef="#br0" timeOffset="216393.171">15206 16545,'0'25,"24"-25,-24 24,25 1,-25 0,25-25,-25 25,25-25,-25 25,25-25,-25 24,0 1,24-25,-24 25,25 0,-25 0,25-1,0-24,-25 25</inkml:trace>
  <inkml:trace contextRef="#ctx0" brushRef="#br0" timeOffset="219050.6411">15677 16495,'0'-25,"0"1,0-1,0 0,0 0,0 0,0 0,0 1,25 24,-25-25,25 25,-25-25,24 25,1 0,0 0,0 0,0 0,-1 0,1 0,-25 25,25-25,-25 25,25-25,-25 24,0 1,0 0,0 0,0 0,0 0,-25-1,0 1,0 0,25 0,-24-25,-1 25,0-25,0 0,0 0,1 0,-1 0,0 0,25 24,-25-24,25-24,0-1,0 0,0 0,0 0,0 1</inkml:trace>
  <inkml:trace contextRef="#ctx0" brushRef="#br0" timeOffset="220698.9041">15999 16793,'25'0,"0"0,0 25,-25-1,25-24,-25 25,24-25,1 25,-25 0,25-25,-25 25,25-25</inkml:trace>
  <inkml:trace contextRef="#ctx0" brushRef="#br0" timeOffset="222377.4871">16024 16942,'0'-25,"0"0,-25 25,25-25,0 0,0 1,0-1,0 0,25 0,0 25,0 0,0 0,-1 0,1 0,0 0,0 0</inkml:trace>
  <inkml:trace contextRef="#ctx0" brushRef="#br0" timeOffset="224567.2957">16669 16718,'25'0,"-25"50,0 0,50-26,-50 1,0 25,24-50,-24 25,0-1,0 1,25-25,-25-25,-25-24,25 24,-24 0,24-24,-25 49,25-50,0 25,-25 25,25-25,0 1,0-1,0 0,0 0,25 25,0 0,-1 0,1 0,-25 25,25-25,-25 25,0 0,25-25,0 0,-25 24,24-24,-24 25,0 0,0 0,25-25,-25 25,25-25,-25 24,25-24</inkml:trace>
  <inkml:trace contextRef="#ctx0" brushRef="#br0" timeOffset="225462.2078">16793 16867,'0'-25,"25"1,-25-1,25 0,0 0,-1 25,-24-25</inkml:trace>
  <inkml:trace contextRef="#ctx0" brushRef="#br0" timeOffset="227061.0305">15404 17066,'0'49,"0"-24,0 25,25-50,0 24,-25 1,0 0,24-25,-24 25</inkml:trace>
  <inkml:trace contextRef="#ctx0" brushRef="#br0" timeOffset="228918.439">15181 17413,'49'0,"26"0,-26 0,1 0,0 0,-26 0,1 0,0 0,0 0,0 0,-1 0</inkml:trace>
  <inkml:trace contextRef="#ctx0" brushRef="#br0" timeOffset="230013.8411">15776 17066,'0'24,"0"1,0 0,0 0,0 0,-25-25,25 24,0 1,-24-25,24 25,-25 0,25 24,-25-49,25 25,0 0,-25-25,25 25</inkml:trace>
  <inkml:trace contextRef="#ctx0" brushRef="#br0" timeOffset="231531.9609">16099 17611,'0'25,"-25"-25,0 0,0 0,0 25,1-25,-1 0,0 25,25 0,-25-1,0 1,1 25,-1-1,0-24,25 0,-25 25,25-1,-25-24,25 25,0-26,0 1,0 0,0 0,0 0,0-1,25 1,25 0,-25 25,24-50,-24 24,0 1,0-25,-1 0,1 0,25 0,-25 0,-1-25,26 25,-25-24,-25-1,25 25,-25-25,24 25,-24-25,25 0,-25 1,25-1,0 0,-25 0</inkml:trace>
  <inkml:trace contextRef="#ctx0" brushRef="#br0" timeOffset="235219.1146">16694 18033,'0'-25,"-25"25,25-25,-25 25,25-24,-25 24,1 0,-1 0,0 0,0 0,25 24,-25 1,1 50,-1-26,25-24,0 0,0 0,0-1,25-24,-1 25,1-25,0 0,0 0,-25-25,0 1,0-1,25 25,-25-25,0 0,24 25,1 0,0 25,-25 0,25-25,-25 25,25-25,0 0,-1 0,1 0,-25-25,0 0,25 25,-25-50,0 26,0-1,0 0,0 0,0 0,-25 25,25-24,-25 24,1 0,-1 0,50 0,-1 0,-24-25,25 25,-25-25,25 25,0 0,0 0,-25 25,0 0,24-25,1 24,0-24,0 0,0 0,-1 0,1-24,-25-1,0-25,0 1,0 24,0 0,0 0,-25 0,25 1,-24 24,-1 0,0 0,50 0,0-25,-1 25,-24-25,25 25,0-25,0 25,-25 25,25 25,-1-26,-24 1,0 0,25-25</inkml:trace>
  <inkml:trace contextRef="#ctx0" brushRef="#br0" timeOffset="249754.3973">17091 6176,'0'25,"0"0,0 0,0 0,0-1,0 1,25 0,-25 0,0 0,0-1,0 1,0 0,0 0,24-25</inkml:trace>
  <inkml:trace contextRef="#ctx0" brushRef="#br0" timeOffset="259739.3862">16719 6276,'0'24,"0"1,0 0,0 0,0 0,0-1,0 1</inkml:trace>
  <inkml:trace contextRef="#ctx0" brushRef="#br0" timeOffset="322241.1959">21655 4961,'0'25,"0"0,25-1,-1 51,1-1,25 1,-25-26,-25 1,24-25,-24-1,25-24,-25 25,0 0,25-25,-25 25</inkml:trace>
  <inkml:trace contextRef="#ctx0" brushRef="#br0" timeOffset="323929.3868">21952 4986,'0'0,"0"-25,25 0,0 25,-25-25,25 25,0-24,0 24,-25-25,24 25,1 0,0 0,0 0,24 0,-24 0,0 0,-25 25,25-25,-25 24,25-24,-25 25,0 0,24 0,-24 0,0-1,0 1,0 0,0 0,0 0,-24-1,24 1,0 0,-25-25,25 25,-25-25,25 25,-25-25,25 24,-25-24,1 0,-1 0,0 0,0 0,0 0,1 0,-1 0,0 0,25-24,-25-1,25 0,0 0,0 0,0 1,0-26,0 25,0 0,25 1,-25-1,25 0,-25 0,25 0,-25 1,24 24</inkml:trace>
  <inkml:trace contextRef="#ctx0" brushRef="#br0" timeOffset="325164.9813">22399 5581,'0'25,"25"0,-25-1,25 26,-1 0,-24-26,0 1,25-25,-25 25,25 0,0-25,-25 25</inkml:trace>
  <inkml:trace contextRef="#ctx0" brushRef="#br0" timeOffset="326103.5294">21580 6921,'0'0,"124"-100,0 1,0 25,1-26,23 1,1 0,0 25,-75-1,1 50,-1 1,-49-1,0 0,24 0,26 0,24 1,-24-1,-26-25,26 50,-26-49,-24 24,0 25,0 0</inkml:trace>
  <inkml:trace contextRef="#ctx0" brushRef="#br0" timeOffset="327043.9563">21878 8533,'0'0,"149"-174,74 1,-24-1,-51 50,-73 49,-26 26,1 24,0-25,24 26,0-51,-49 50,25 1,-25 24,-25-25,25 25,-1-25,1 25,0 0,0-25,0 25</inkml:trace>
  <inkml:trace contextRef="#ctx0" brushRef="#br0" timeOffset="328251.2882">22399 6772,'0'49,"50"1,-50-25,24 49,1-49,0 0,-25 24,25-24,-25 0,25 0,-25 0,24-25,-24 24,0 1,25-25,-25 25</inkml:trace>
  <inkml:trace contextRef="#ctx0" brushRef="#br0" timeOffset="329789.2662">22796 6598,'0'50,"0"-26,0 26,0 0,0-26,25 1,-25 0,24-25,-24 25,25-25,-25 25,0 0,0-1,25-24,-25 25</inkml:trace>
  <inkml:trace contextRef="#ctx0" brushRef="#br0" timeOffset="343997.0116">16396 6276</inkml:trace>
  <inkml:trace contextRef="#ctx0" brushRef="#br0" timeOffset="345505.2424">16396 6276,'0'24,"0"1,0 0,0 0,25 0,-25-1,0 1,25 0,-25 0,0 0,0-1</inkml:trace>
  <inkml:trace contextRef="#ctx0" brushRef="#br0" timeOffset="358619.9613">16173 10046</inkml:trace>
  <inkml:trace contextRef="#ctx0" brushRef="#br0" timeOffset="359604.283">16173 10021</inkml:trace>
  <inkml:trace contextRef="#ctx0" brushRef="#br0" timeOffset="404973.3246">21729 10393,'25'0,"0"0,24 0,-24 0,0 0,0 0,0 0,-25 25,0 0,24 0,-24 24,0-24,0 0,0 24,-24 26,-1-1,0-24,0-1,25-24,-25-25,25 25,0 0,25-50,25 0,-1-24,-24 49,25-25,-25 0,0 25,-25-25,24 25,1 0,-25-25,25 25,0 0,0 0,-1-49,1 49,0-25</inkml:trace>
  <inkml:trace contextRef="#ctx0" brushRef="#br0" timeOffset="406317.6316">20936 10542,'0'25,"0"24,24 1,1 0,0-1,-25 1,25-1,24 26,-49-1,50 25,-25-49,0 25,-1 24,26 0,-25-49,-25-1,25-24,-25 0,24 0,-24-1,0 1,0 0,25-25,25 0,-1 0,26 0,24 0,0-74,25 24,0 0,-24-24,24-25,-25 24,0 26,25-1,-25-24,25 24,-74 25,24 0,1-24,-26 24,-24 25,0-25,0 25</inkml:trace>
  <inkml:trace contextRef="#ctx0" brushRef="#br0" timeOffset="408207.319">20415 11336,'0'-25,"24"25,1-25,0 25,25 0,-50-25,24 25,1 0,0 0,0 0,-25 25,25 0,-25 25,0-26,0 26,0-25,0 24,0-24,0 25,0-25,0-1,-25 26,25-25,-50 0,50-1,-25 1,1 25,-1-25,25-1,25-48,-1 24,1-50,25 50,24-50,1 1,-51 49,1 0,-25-25,25 25</inkml:trace>
  <inkml:trace contextRef="#ctx0" brushRef="#br0" timeOffset="409291.7985">22548 11881,'0'25,"0"25,25-1,-1 26,1-26,0 1,0 25,-25-51,25-24,-25 25,0 0,24-25,-24 25</inkml:trace>
  <inkml:trace contextRef="#ctx0" brushRef="#br0" timeOffset="410117.3166">23218 11857,'24'-25,"1"25,25-25,-1-25,1 26,-25-1,24 25,-24 0,0 0,0 0</inkml:trace>
  <inkml:trace contextRef="#ctx0" brushRef="#br0" timeOffset="411553.003">23813 11187,'25'-25,"-1"25,1 0,0-25,25 25,-26 0,26 0,-25 0,0 0,0 50,-1 0,-24-26,25 26,-25-25,0 0,25-1,-25 1,0 0,0 0,0 0,-25-25,25 24,-25-24,1 0,-26 0,25 25,0-25,0 0,1 0,-1 0,0 0,0 0,0 0,25-25,-24 25,-1-24,25-26,0 0,0 26,0-26,0 25,0 0,0 1,0-1,0 0,25 25,-1-25,1 25,-25-25,50 25,-50-25,25 25</inkml:trace>
  <inkml:trace contextRef="#ctx0" brushRef="#br0" timeOffset="413643.028">22573 13469,'24'0,"1"0,25-25,-1 0,26-24,-1 49,75-50,0 25,-50-24,-24 24,-1 25,-49 0,49-25,-24 0,-25 25,24-25,26 25,-1-24,-24 24,-1-25,1 0,-1 25,-24 0,-25-25,50 25,-50-25,25 1,24-26,1 0,24-49,-24 50,0-1,24 0,-24-24,-26 49,1 0,0 25,-25-24,25 24,-25-25,0 0,25 0,-1-24,-24-1,25-24,-25-1,25 1,-25-1,0 26,25 24,-25-25,0 1,0-1,0 25,0-24,0-1,0 25,0-24,0-1,0 0,0 1,0-1,-25-24,25-1,-25 51,25-1,0-25,-25 50,25-25,0 0</inkml:trace>
  <inkml:trace contextRef="#ctx0" brushRef="#br0" timeOffset="416125.5194">15826 16049,'0'0,"-25"0,0-25,-24 0,-1 25,25-25,-25 25,26 0,-26 0,25 0,0 0,1 0,-1 0,0 0,25 25,-50 25,26-26,-26 26,50-25,-50 0,26 24,-1-49,0 50,0-1,0 1,1 0,-1 24,25 1,-25 24,25-50,0 26,0-26,0 1,-25-50,25 50,0-26,0 1,0 0,0 0,0 0,0-1,0 1,25 0,0 0,24 0,-49-1,25-24,0 25,49-25,-49 0,50 0,-1 0,50-74,-25-1,-24 75,-1-49,-24 24,24-25,-24 26,24-51,1 26,24-26,-74 50,24-49,26 49,-51-24,1 24,-25 0,25 0,0 0,0-24,24-1,-49 0,25 50,-25-24,0-1,0 0,0 0,25-24,-25-1,0 25,0 0,0 1,-50-1,1 0,-26 25,26 0,-1 0,0 0,26 0,-26 0,25 0,0 0,1 0,-1 0,0 0,-25 0,1 0,24 25,0-25,-49 25,74-1,-25-24,0 0,0 0,-24 25,49 0,-25-25,0 0,0 0,25 25,-25-25</inkml:trace>
  <inkml:trace contextRef="#ctx0" brushRef="#br0" timeOffset="420700.0516">24532 11534,'0'-25,"0"1,0-1,0 0,0 0,25-24,0-1,0 25,-1-24,-24-1,25 25,0 0,0 0,0 1,-25-1,0 0,24 25,-24-25,25 25,-25-25,25 25,0 0,-25 25,25 0,-25 0,0 0,24-1,-24 1,25-25,-25 25,0 25,0-25,0 24,0-24,0 25,0-26,0 1,0 25,0-25,0-1,0-346</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1-11-02T13:56:43.072"/>
    </inkml:context>
    <inkml:brush xml:id="br0">
      <inkml:brushProperty name="width" value="0.05292" units="cm"/>
      <inkml:brushProperty name="height" value="0.05292" units="cm"/>
      <inkml:brushProperty name="color" value="#FF0000"/>
    </inkml:brush>
  </inkml:definitions>
  <inkml:trace contextRef="#ctx0" brushRef="#br0">7739 4887,'0'24,"0"1,0 0,0 0,0 0,0-1,0 1,0 0,0 0,0 0,0-1,0 1,0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AF8C14-84F4-49AA-823D-5F2690C6CAE8}" type="datetimeFigureOut">
              <a:rPr lang="en-US" smtClean="0"/>
              <a:t>9/12/2022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5A2489-4F02-4C55-BC4D-8643F4639D29}" type="slidenum">
              <a:rPr lang="en-US" smtClean="0"/>
              <a:t>‹#›</a:t>
            </a:fld>
            <a:endParaRPr lang="en-US"/>
          </a:p>
        </p:txBody>
      </p:sp>
    </p:spTree>
    <p:extLst>
      <p:ext uri="{BB962C8B-B14F-4D97-AF65-F5344CB8AC3E}">
        <p14:creationId xmlns:p14="http://schemas.microsoft.com/office/powerpoint/2010/main" val="337898412"/>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29DA8DC-1C4F-43B2-82E8-8EEF8FB17F79}" type="slidenum">
              <a:rPr lang="en-US" smtClean="0"/>
              <a:pPr/>
              <a:t>2</a:t>
            </a:fld>
            <a:endParaRPr lang="en-US"/>
          </a:p>
        </p:txBody>
      </p:sp>
    </p:spTree>
    <p:extLst>
      <p:ext uri="{BB962C8B-B14F-4D97-AF65-F5344CB8AC3E}">
        <p14:creationId xmlns:p14="http://schemas.microsoft.com/office/powerpoint/2010/main" val="16488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3">
            <a:extLst>
              <a:ext uri="{FF2B5EF4-FFF2-40B4-BE49-F238E27FC236}">
                <a16:creationId xmlns="" xmlns:a16="http://schemas.microsoft.com/office/drawing/2014/main" id="{AC0F7AA7-8892-4211-A4B6-616C0B89E666}"/>
              </a:ext>
            </a:extLst>
          </p:cNvPr>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9pPr>
          </a:lstStyle>
          <a:p>
            <a:pPr>
              <a:buFont typeface="Times New Roman" panose="02020603050405020304" pitchFamily="18" charset="0"/>
              <a:buNone/>
            </a:pPr>
            <a:r>
              <a:rPr lang="en-US" altLang="en-US" sz="1300">
                <a:solidFill>
                  <a:srgbClr val="000000"/>
                </a:solidFill>
                <a:latin typeface="Times New Roman" panose="02020603050405020304" pitchFamily="18" charset="0"/>
              </a:rPr>
              <a:t>September 4, 1997</a:t>
            </a:r>
          </a:p>
        </p:txBody>
      </p:sp>
      <p:sp>
        <p:nvSpPr>
          <p:cNvPr id="62467" name="Rectangle 7">
            <a:extLst>
              <a:ext uri="{FF2B5EF4-FFF2-40B4-BE49-F238E27FC236}">
                <a16:creationId xmlns="" xmlns:a16="http://schemas.microsoft.com/office/drawing/2014/main" id="{71834434-5A5E-4E16-B929-2031AC721C1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9pPr>
          </a:lstStyle>
          <a:p>
            <a:fld id="{C33CB53B-1081-4331-B80A-D241C1CCCB98}" type="slidenum">
              <a:rPr lang="en-US" altLang="en-US" sz="1300">
                <a:solidFill>
                  <a:srgbClr val="000000"/>
                </a:solidFill>
                <a:latin typeface="Times New Roman" panose="02020603050405020304" pitchFamily="18" charset="0"/>
              </a:rPr>
              <a:pPr/>
              <a:t>128</a:t>
            </a:fld>
            <a:endParaRPr lang="en-US" altLang="en-US" sz="1300">
              <a:solidFill>
                <a:srgbClr val="000000"/>
              </a:solidFill>
              <a:latin typeface="Times New Roman" panose="02020603050405020304" pitchFamily="18" charset="0"/>
            </a:endParaRPr>
          </a:p>
        </p:txBody>
      </p:sp>
      <p:sp>
        <p:nvSpPr>
          <p:cNvPr id="62468" name="Text Box 1">
            <a:extLst>
              <a:ext uri="{FF2B5EF4-FFF2-40B4-BE49-F238E27FC236}">
                <a16:creationId xmlns="" xmlns:a16="http://schemas.microsoft.com/office/drawing/2014/main" id="{D717C81D-2755-4420-A034-DBA83A807CED}"/>
              </a:ext>
            </a:extLst>
          </p:cNvPr>
          <p:cNvSpPr txBox="1">
            <a:spLocks noChangeArrowheads="1"/>
          </p:cNvSpPr>
          <p:nvPr/>
        </p:nvSpPr>
        <p:spPr bwMode="auto">
          <a:xfrm>
            <a:off x="4144963" y="0"/>
            <a:ext cx="3170237"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320" rIns="99000" bIns="4932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9pPr>
          </a:lstStyle>
          <a:p>
            <a:pPr algn="r"/>
            <a:r>
              <a:rPr lang="en-US" altLang="en-US" sz="1300">
                <a:solidFill>
                  <a:srgbClr val="000000"/>
                </a:solidFill>
                <a:latin typeface="Times New Roman" panose="02020603050405020304" pitchFamily="18" charset="0"/>
              </a:rPr>
              <a:t>September 4, 1997</a:t>
            </a:r>
          </a:p>
        </p:txBody>
      </p:sp>
      <p:sp>
        <p:nvSpPr>
          <p:cNvPr id="62469" name="Text Box 2">
            <a:extLst>
              <a:ext uri="{FF2B5EF4-FFF2-40B4-BE49-F238E27FC236}">
                <a16:creationId xmlns="" xmlns:a16="http://schemas.microsoft.com/office/drawing/2014/main" id="{05923F57-1714-45B3-986A-52F0B86A09FA}"/>
              </a:ext>
            </a:extLst>
          </p:cNvPr>
          <p:cNvSpPr txBox="1">
            <a:spLocks noChangeArrowheads="1"/>
          </p:cNvSpPr>
          <p:nvPr/>
        </p:nvSpPr>
        <p:spPr bwMode="auto">
          <a:xfrm>
            <a:off x="4144963" y="9117013"/>
            <a:ext cx="3170237"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320" rIns="99000" bIns="4932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9pPr>
          </a:lstStyle>
          <a:p>
            <a:pPr algn="r"/>
            <a:fld id="{D148E503-8318-4DD1-8B5D-00C74366F5C9}" type="slidenum">
              <a:rPr lang="en-US" altLang="en-US" sz="1300">
                <a:solidFill>
                  <a:srgbClr val="000000"/>
                </a:solidFill>
                <a:latin typeface="Times New Roman" panose="02020603050405020304" pitchFamily="18" charset="0"/>
              </a:rPr>
              <a:pPr algn="r"/>
              <a:t>128</a:t>
            </a:fld>
            <a:endParaRPr lang="en-US" altLang="en-US" sz="1300">
              <a:solidFill>
                <a:srgbClr val="000000"/>
              </a:solidFill>
              <a:latin typeface="Times New Roman" panose="02020603050405020304" pitchFamily="18" charset="0"/>
            </a:endParaRPr>
          </a:p>
        </p:txBody>
      </p:sp>
      <p:sp>
        <p:nvSpPr>
          <p:cNvPr id="62470" name="Text Box 3">
            <a:extLst>
              <a:ext uri="{FF2B5EF4-FFF2-40B4-BE49-F238E27FC236}">
                <a16:creationId xmlns="" xmlns:a16="http://schemas.microsoft.com/office/drawing/2014/main" id="{515739E9-E972-496A-A910-1812A3F93F45}"/>
              </a:ext>
            </a:extLst>
          </p:cNvPr>
          <p:cNvSpPr txBox="1">
            <a:spLocks noChangeArrowheads="1"/>
          </p:cNvSpPr>
          <p:nvPr/>
        </p:nvSpPr>
        <p:spPr bwMode="auto">
          <a:xfrm>
            <a:off x="1260475" y="719138"/>
            <a:ext cx="4799013" cy="3598862"/>
          </a:xfrm>
          <a:prstGeom prst="rect">
            <a:avLst/>
          </a:prstGeom>
          <a:solidFill>
            <a:srgbClr val="FFFFFF"/>
          </a:solidFill>
          <a:ln w="9525">
            <a:solidFill>
              <a:srgbClr val="000000"/>
            </a:solidFill>
            <a:miter lim="800000"/>
            <a:headEnd/>
            <a:tailEnd/>
          </a:ln>
        </p:spPr>
        <p:txBody>
          <a:bodyPr wrap="none" anchor="ctr"/>
          <a:lstStyle/>
          <a:p>
            <a:endParaRPr lang="en-US" altLang="en-US"/>
          </a:p>
        </p:txBody>
      </p:sp>
      <p:sp>
        <p:nvSpPr>
          <p:cNvPr id="62471" name="Rectangle 4">
            <a:extLst>
              <a:ext uri="{FF2B5EF4-FFF2-40B4-BE49-F238E27FC236}">
                <a16:creationId xmlns="" xmlns:a16="http://schemas.microsoft.com/office/drawing/2014/main" id="{1F8DEC68-C4A2-4380-96E4-BB768A663BA8}"/>
              </a:ext>
            </a:extLst>
          </p:cNvPr>
          <p:cNvSpPr>
            <a:spLocks noGrp="1" noChangeArrowheads="1"/>
          </p:cNvSpPr>
          <p:nvPr>
            <p:ph type="body"/>
          </p:nvPr>
        </p:nvSpPr>
        <p:spPr>
          <a:xfrm>
            <a:off x="976313" y="4557713"/>
            <a:ext cx="5362575" cy="44211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31260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3">
            <a:extLst>
              <a:ext uri="{FF2B5EF4-FFF2-40B4-BE49-F238E27FC236}">
                <a16:creationId xmlns="" xmlns:a16="http://schemas.microsoft.com/office/drawing/2014/main" id="{E70F8710-B19F-4314-AB79-4B965F15B187}"/>
              </a:ext>
            </a:extLst>
          </p:cNvPr>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9pPr>
          </a:lstStyle>
          <a:p>
            <a:pPr>
              <a:buFont typeface="Times New Roman" panose="02020603050405020304" pitchFamily="18" charset="0"/>
              <a:buNone/>
            </a:pPr>
            <a:r>
              <a:rPr lang="en-US" altLang="en-US" sz="1300">
                <a:solidFill>
                  <a:srgbClr val="000000"/>
                </a:solidFill>
                <a:latin typeface="Times New Roman" panose="02020603050405020304" pitchFamily="18" charset="0"/>
              </a:rPr>
              <a:t>September 4, 1997</a:t>
            </a:r>
          </a:p>
        </p:txBody>
      </p:sp>
      <p:sp>
        <p:nvSpPr>
          <p:cNvPr id="63491" name="Rectangle 7">
            <a:extLst>
              <a:ext uri="{FF2B5EF4-FFF2-40B4-BE49-F238E27FC236}">
                <a16:creationId xmlns="" xmlns:a16="http://schemas.microsoft.com/office/drawing/2014/main" id="{45DF5A23-1642-4C10-B781-389E019C598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9pPr>
          </a:lstStyle>
          <a:p>
            <a:fld id="{6ACD7567-44AB-4B40-A153-EB6D22932959}" type="slidenum">
              <a:rPr lang="en-US" altLang="en-US" sz="1300">
                <a:solidFill>
                  <a:srgbClr val="000000"/>
                </a:solidFill>
                <a:latin typeface="Times New Roman" panose="02020603050405020304" pitchFamily="18" charset="0"/>
              </a:rPr>
              <a:pPr/>
              <a:t>129</a:t>
            </a:fld>
            <a:endParaRPr lang="en-US" altLang="en-US" sz="1300">
              <a:solidFill>
                <a:srgbClr val="000000"/>
              </a:solidFill>
              <a:latin typeface="Times New Roman" panose="02020603050405020304" pitchFamily="18" charset="0"/>
            </a:endParaRPr>
          </a:p>
        </p:txBody>
      </p:sp>
      <p:sp>
        <p:nvSpPr>
          <p:cNvPr id="63492" name="Text Box 1">
            <a:extLst>
              <a:ext uri="{FF2B5EF4-FFF2-40B4-BE49-F238E27FC236}">
                <a16:creationId xmlns="" xmlns:a16="http://schemas.microsoft.com/office/drawing/2014/main" id="{CDE1810E-87B4-45ED-B5E5-21C0C155C29E}"/>
              </a:ext>
            </a:extLst>
          </p:cNvPr>
          <p:cNvSpPr txBox="1">
            <a:spLocks noChangeArrowheads="1"/>
          </p:cNvSpPr>
          <p:nvPr/>
        </p:nvSpPr>
        <p:spPr bwMode="auto">
          <a:xfrm>
            <a:off x="990600" y="768350"/>
            <a:ext cx="5118100" cy="3838575"/>
          </a:xfrm>
          <a:prstGeom prst="rect">
            <a:avLst/>
          </a:prstGeom>
          <a:solidFill>
            <a:srgbClr val="FFFFFF"/>
          </a:solidFill>
          <a:ln w="9525">
            <a:solidFill>
              <a:srgbClr val="000000"/>
            </a:solidFill>
            <a:miter lim="800000"/>
            <a:headEnd/>
            <a:tailEnd/>
          </a:ln>
        </p:spPr>
        <p:txBody>
          <a:bodyPr wrap="none" anchor="ctr"/>
          <a:lstStyle/>
          <a:p>
            <a:endParaRPr lang="en-US" altLang="en-US"/>
          </a:p>
        </p:txBody>
      </p:sp>
      <p:sp>
        <p:nvSpPr>
          <p:cNvPr id="63493" name="Rectangle 2">
            <a:extLst>
              <a:ext uri="{FF2B5EF4-FFF2-40B4-BE49-F238E27FC236}">
                <a16:creationId xmlns="" xmlns:a16="http://schemas.microsoft.com/office/drawing/2014/main" id="{32E29D81-0D10-411D-8FE4-7D2FE6E0AE1F}"/>
              </a:ext>
            </a:extLst>
          </p:cNvPr>
          <p:cNvSpPr>
            <a:spLocks noGrp="1" noChangeArrowheads="1"/>
          </p:cNvSpPr>
          <p:nvPr>
            <p:ph type="body"/>
          </p:nvPr>
        </p:nvSpPr>
        <p:spPr>
          <a:xfrm>
            <a:off x="946150" y="4862513"/>
            <a:ext cx="5207000" cy="47037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2599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3">
            <a:extLst>
              <a:ext uri="{FF2B5EF4-FFF2-40B4-BE49-F238E27FC236}">
                <a16:creationId xmlns="" xmlns:a16="http://schemas.microsoft.com/office/drawing/2014/main" id="{ADD686F0-340E-49A3-B301-AF626494A2E1}"/>
              </a:ext>
            </a:extLst>
          </p:cNvPr>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9pPr>
          </a:lstStyle>
          <a:p>
            <a:pPr>
              <a:buFont typeface="Times New Roman" panose="02020603050405020304" pitchFamily="18" charset="0"/>
              <a:buNone/>
            </a:pPr>
            <a:r>
              <a:rPr lang="en-US" altLang="en-US" sz="1300">
                <a:solidFill>
                  <a:srgbClr val="000000"/>
                </a:solidFill>
                <a:latin typeface="Times New Roman" panose="02020603050405020304" pitchFamily="18" charset="0"/>
              </a:rPr>
              <a:t>September 4, 1997</a:t>
            </a:r>
          </a:p>
        </p:txBody>
      </p:sp>
      <p:sp>
        <p:nvSpPr>
          <p:cNvPr id="64515" name="Rectangle 7">
            <a:extLst>
              <a:ext uri="{FF2B5EF4-FFF2-40B4-BE49-F238E27FC236}">
                <a16:creationId xmlns="" xmlns:a16="http://schemas.microsoft.com/office/drawing/2014/main" id="{4ED5685B-A7AB-407A-AB39-2494E4E586C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9pPr>
          </a:lstStyle>
          <a:p>
            <a:fld id="{99631AAA-AF79-4334-B8A1-6238ED9282F0}" type="slidenum">
              <a:rPr lang="en-US" altLang="en-US" sz="1300">
                <a:solidFill>
                  <a:srgbClr val="000000"/>
                </a:solidFill>
                <a:latin typeface="Times New Roman" panose="02020603050405020304" pitchFamily="18" charset="0"/>
              </a:rPr>
              <a:pPr/>
              <a:t>130</a:t>
            </a:fld>
            <a:endParaRPr lang="en-US" altLang="en-US" sz="1300">
              <a:solidFill>
                <a:srgbClr val="000000"/>
              </a:solidFill>
              <a:latin typeface="Times New Roman" panose="02020603050405020304" pitchFamily="18" charset="0"/>
            </a:endParaRPr>
          </a:p>
        </p:txBody>
      </p:sp>
      <p:sp>
        <p:nvSpPr>
          <p:cNvPr id="64516" name="Text Box 1">
            <a:extLst>
              <a:ext uri="{FF2B5EF4-FFF2-40B4-BE49-F238E27FC236}">
                <a16:creationId xmlns="" xmlns:a16="http://schemas.microsoft.com/office/drawing/2014/main" id="{D023F3C4-2A80-4CCD-BCFC-3F335DBEA58A}"/>
              </a:ext>
            </a:extLst>
          </p:cNvPr>
          <p:cNvSpPr txBox="1">
            <a:spLocks noChangeArrowheads="1"/>
          </p:cNvSpPr>
          <p:nvPr/>
        </p:nvSpPr>
        <p:spPr bwMode="auto">
          <a:xfrm>
            <a:off x="990600" y="768350"/>
            <a:ext cx="5118100" cy="3838575"/>
          </a:xfrm>
          <a:prstGeom prst="rect">
            <a:avLst/>
          </a:prstGeom>
          <a:solidFill>
            <a:srgbClr val="FFFFFF"/>
          </a:solidFill>
          <a:ln w="9525">
            <a:solidFill>
              <a:srgbClr val="000000"/>
            </a:solidFill>
            <a:miter lim="800000"/>
            <a:headEnd/>
            <a:tailEnd/>
          </a:ln>
        </p:spPr>
        <p:txBody>
          <a:bodyPr wrap="none" anchor="ctr"/>
          <a:lstStyle/>
          <a:p>
            <a:endParaRPr lang="en-US" altLang="en-US"/>
          </a:p>
        </p:txBody>
      </p:sp>
      <p:sp>
        <p:nvSpPr>
          <p:cNvPr id="64517" name="Rectangle 2">
            <a:extLst>
              <a:ext uri="{FF2B5EF4-FFF2-40B4-BE49-F238E27FC236}">
                <a16:creationId xmlns="" xmlns:a16="http://schemas.microsoft.com/office/drawing/2014/main" id="{B7166224-3CC8-4DEE-B0EE-C500E447E5E1}"/>
              </a:ext>
            </a:extLst>
          </p:cNvPr>
          <p:cNvSpPr>
            <a:spLocks noGrp="1" noChangeArrowheads="1"/>
          </p:cNvSpPr>
          <p:nvPr>
            <p:ph type="body"/>
          </p:nvPr>
        </p:nvSpPr>
        <p:spPr>
          <a:xfrm>
            <a:off x="946150" y="4862513"/>
            <a:ext cx="5207000" cy="47037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08908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29DA8DC-1C4F-43B2-82E8-8EEF8FB17F79}" type="slidenum">
              <a:rPr lang="en-US" smtClean="0"/>
              <a:pPr/>
              <a:t>3</a:t>
            </a:fld>
            <a:endParaRPr lang="en-US"/>
          </a:p>
        </p:txBody>
      </p:sp>
    </p:spTree>
    <p:extLst>
      <p:ext uri="{BB962C8B-B14F-4D97-AF65-F5344CB8AC3E}">
        <p14:creationId xmlns:p14="http://schemas.microsoft.com/office/powerpoint/2010/main" val="3933673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3045D21-BAE3-4502-8B66-256A1D90BF83}" type="slidenum">
              <a:rPr lang="en-IN" smtClean="0"/>
              <a:pPr/>
              <a:t>21</a:t>
            </a:fld>
            <a:endParaRPr lang="en-IN"/>
          </a:p>
        </p:txBody>
      </p:sp>
    </p:spTree>
    <p:extLst>
      <p:ext uri="{BB962C8B-B14F-4D97-AF65-F5344CB8AC3E}">
        <p14:creationId xmlns:p14="http://schemas.microsoft.com/office/powerpoint/2010/main" val="3547325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5A2489-4F02-4C55-BC4D-8643F4639D29}" type="slidenum">
              <a:rPr lang="en-US" smtClean="0"/>
              <a:t>34</a:t>
            </a:fld>
            <a:endParaRPr lang="en-US"/>
          </a:p>
        </p:txBody>
      </p:sp>
      <p:sp>
        <p:nvSpPr>
          <p:cNvPr id="5" name="Header Placeholder 4"/>
          <p:cNvSpPr>
            <a:spLocks noGrp="1"/>
          </p:cNvSpPr>
          <p:nvPr>
            <p:ph type="hdr" sz="quarter" idx="11"/>
          </p:nvPr>
        </p:nvSpPr>
        <p:spPr/>
        <p:txBody>
          <a:bodyPr/>
          <a:lstStyle/>
          <a:p>
            <a:endParaRPr lang="en-US"/>
          </a:p>
        </p:txBody>
      </p:sp>
    </p:spTree>
    <p:extLst>
      <p:ext uri="{BB962C8B-B14F-4D97-AF65-F5344CB8AC3E}">
        <p14:creationId xmlns:p14="http://schemas.microsoft.com/office/powerpoint/2010/main" val="3175523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dirty="0"/>
              <a:t>Propagation delay is time elapsed between the submission of an input and occurrence of the corresponding output.</a:t>
            </a:r>
            <a:endParaRPr lang="en-IN" dirty="0"/>
          </a:p>
        </p:txBody>
      </p:sp>
      <p:sp>
        <p:nvSpPr>
          <p:cNvPr id="4" name="Slide Number Placeholder 3"/>
          <p:cNvSpPr>
            <a:spLocks noGrp="1"/>
          </p:cNvSpPr>
          <p:nvPr>
            <p:ph type="sldNum" sz="quarter" idx="10"/>
          </p:nvPr>
        </p:nvSpPr>
        <p:spPr/>
        <p:txBody>
          <a:bodyPr/>
          <a:lstStyle/>
          <a:p>
            <a:fld id="{C3045D21-BAE3-4502-8B66-256A1D90BF83}" type="slidenum">
              <a:rPr lang="en-IN" smtClean="0"/>
              <a:pPr/>
              <a:t>95</a:t>
            </a:fld>
            <a:endParaRPr lang="en-IN"/>
          </a:p>
        </p:txBody>
      </p:sp>
    </p:spTree>
    <p:extLst>
      <p:ext uri="{BB962C8B-B14F-4D97-AF65-F5344CB8AC3E}">
        <p14:creationId xmlns:p14="http://schemas.microsoft.com/office/powerpoint/2010/main" val="10237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3">
            <a:extLst>
              <a:ext uri="{FF2B5EF4-FFF2-40B4-BE49-F238E27FC236}">
                <a16:creationId xmlns="" xmlns:a16="http://schemas.microsoft.com/office/drawing/2014/main" id="{A168CCED-709C-4109-9613-2325C09107E7}"/>
              </a:ext>
            </a:extLst>
          </p:cNvPr>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9pPr>
          </a:lstStyle>
          <a:p>
            <a:pPr>
              <a:buFont typeface="Times New Roman" panose="02020603050405020304" pitchFamily="18" charset="0"/>
              <a:buNone/>
            </a:pPr>
            <a:r>
              <a:rPr lang="en-US" altLang="en-US" sz="1300">
                <a:solidFill>
                  <a:srgbClr val="000000"/>
                </a:solidFill>
                <a:latin typeface="Times New Roman" panose="02020603050405020304" pitchFamily="18" charset="0"/>
              </a:rPr>
              <a:t>September 4, 1997</a:t>
            </a:r>
          </a:p>
        </p:txBody>
      </p:sp>
      <p:sp>
        <p:nvSpPr>
          <p:cNvPr id="44035" name="Rectangle 7">
            <a:extLst>
              <a:ext uri="{FF2B5EF4-FFF2-40B4-BE49-F238E27FC236}">
                <a16:creationId xmlns="" xmlns:a16="http://schemas.microsoft.com/office/drawing/2014/main" id="{D9A8A4A5-A333-4A25-9553-D95F81FD6D9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9pPr>
          </a:lstStyle>
          <a:p>
            <a:fld id="{AF8ED3E2-649A-444A-9E7A-FE706E667B1E}" type="slidenum">
              <a:rPr lang="en-US" altLang="en-US" sz="1300">
                <a:solidFill>
                  <a:srgbClr val="000000"/>
                </a:solidFill>
                <a:latin typeface="Times New Roman" panose="02020603050405020304" pitchFamily="18" charset="0"/>
              </a:rPr>
              <a:pPr/>
              <a:t>120</a:t>
            </a:fld>
            <a:endParaRPr lang="en-US" altLang="en-US" sz="1300">
              <a:solidFill>
                <a:srgbClr val="000000"/>
              </a:solidFill>
              <a:latin typeface="Times New Roman" panose="02020603050405020304" pitchFamily="18" charset="0"/>
            </a:endParaRPr>
          </a:p>
        </p:txBody>
      </p:sp>
      <p:sp>
        <p:nvSpPr>
          <p:cNvPr id="44036" name="Text Box 1">
            <a:extLst>
              <a:ext uri="{FF2B5EF4-FFF2-40B4-BE49-F238E27FC236}">
                <a16:creationId xmlns="" xmlns:a16="http://schemas.microsoft.com/office/drawing/2014/main" id="{3E7E41D8-5749-4B71-9B79-5DF8C99DB15B}"/>
              </a:ext>
            </a:extLst>
          </p:cNvPr>
          <p:cNvSpPr txBox="1">
            <a:spLocks noChangeArrowheads="1"/>
          </p:cNvSpPr>
          <p:nvPr/>
        </p:nvSpPr>
        <p:spPr bwMode="auto">
          <a:xfrm>
            <a:off x="4144963" y="0"/>
            <a:ext cx="3170237"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320" rIns="99000" bIns="4932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9pPr>
          </a:lstStyle>
          <a:p>
            <a:pPr algn="r"/>
            <a:r>
              <a:rPr lang="en-US" altLang="en-US" sz="1300">
                <a:solidFill>
                  <a:srgbClr val="000000"/>
                </a:solidFill>
                <a:latin typeface="Times New Roman" panose="02020603050405020304" pitchFamily="18" charset="0"/>
              </a:rPr>
              <a:t>September 4, 1997</a:t>
            </a:r>
          </a:p>
        </p:txBody>
      </p:sp>
      <p:sp>
        <p:nvSpPr>
          <p:cNvPr id="44037" name="Text Box 2">
            <a:extLst>
              <a:ext uri="{FF2B5EF4-FFF2-40B4-BE49-F238E27FC236}">
                <a16:creationId xmlns="" xmlns:a16="http://schemas.microsoft.com/office/drawing/2014/main" id="{F79494E5-5325-4ED3-9651-861023081053}"/>
              </a:ext>
            </a:extLst>
          </p:cNvPr>
          <p:cNvSpPr txBox="1">
            <a:spLocks noChangeArrowheads="1"/>
          </p:cNvSpPr>
          <p:nvPr/>
        </p:nvSpPr>
        <p:spPr bwMode="auto">
          <a:xfrm>
            <a:off x="4144963" y="9117013"/>
            <a:ext cx="3170237"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320" rIns="99000" bIns="4932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9pPr>
          </a:lstStyle>
          <a:p>
            <a:pPr algn="r"/>
            <a:fld id="{25B62C9D-B095-49B5-86A2-8205DAE7F702}" type="slidenum">
              <a:rPr lang="en-US" altLang="en-US" sz="1300">
                <a:solidFill>
                  <a:srgbClr val="000000"/>
                </a:solidFill>
                <a:latin typeface="Times New Roman" panose="02020603050405020304" pitchFamily="18" charset="0"/>
              </a:rPr>
              <a:pPr algn="r"/>
              <a:t>120</a:t>
            </a:fld>
            <a:endParaRPr lang="en-US" altLang="en-US" sz="1300">
              <a:solidFill>
                <a:srgbClr val="000000"/>
              </a:solidFill>
              <a:latin typeface="Times New Roman" panose="02020603050405020304" pitchFamily="18" charset="0"/>
            </a:endParaRPr>
          </a:p>
        </p:txBody>
      </p:sp>
      <p:sp>
        <p:nvSpPr>
          <p:cNvPr id="44038" name="Text Box 3">
            <a:extLst>
              <a:ext uri="{FF2B5EF4-FFF2-40B4-BE49-F238E27FC236}">
                <a16:creationId xmlns="" xmlns:a16="http://schemas.microsoft.com/office/drawing/2014/main" id="{87A4707A-14D6-47CD-A01E-05394EA16E9C}"/>
              </a:ext>
            </a:extLst>
          </p:cNvPr>
          <p:cNvSpPr txBox="1">
            <a:spLocks noChangeArrowheads="1"/>
          </p:cNvSpPr>
          <p:nvPr/>
        </p:nvSpPr>
        <p:spPr bwMode="auto">
          <a:xfrm>
            <a:off x="1260475" y="719138"/>
            <a:ext cx="4799013" cy="3598862"/>
          </a:xfrm>
          <a:prstGeom prst="rect">
            <a:avLst/>
          </a:prstGeom>
          <a:solidFill>
            <a:srgbClr val="FFFFFF"/>
          </a:solidFill>
          <a:ln w="9525">
            <a:solidFill>
              <a:srgbClr val="000000"/>
            </a:solidFill>
            <a:miter lim="800000"/>
            <a:headEnd/>
            <a:tailEnd/>
          </a:ln>
        </p:spPr>
        <p:txBody>
          <a:bodyPr wrap="none" anchor="ctr"/>
          <a:lstStyle/>
          <a:p>
            <a:endParaRPr lang="en-US" altLang="en-US"/>
          </a:p>
        </p:txBody>
      </p:sp>
      <p:sp>
        <p:nvSpPr>
          <p:cNvPr id="44039" name="Rectangle 4">
            <a:extLst>
              <a:ext uri="{FF2B5EF4-FFF2-40B4-BE49-F238E27FC236}">
                <a16:creationId xmlns="" xmlns:a16="http://schemas.microsoft.com/office/drawing/2014/main" id="{87F85D17-58F4-4F45-98AF-2353D257742E}"/>
              </a:ext>
            </a:extLst>
          </p:cNvPr>
          <p:cNvSpPr>
            <a:spLocks noGrp="1" noChangeArrowheads="1"/>
          </p:cNvSpPr>
          <p:nvPr>
            <p:ph type="body"/>
          </p:nvPr>
        </p:nvSpPr>
        <p:spPr>
          <a:xfrm>
            <a:off x="976313" y="4557713"/>
            <a:ext cx="5362575" cy="44211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33936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3">
            <a:extLst>
              <a:ext uri="{FF2B5EF4-FFF2-40B4-BE49-F238E27FC236}">
                <a16:creationId xmlns="" xmlns:a16="http://schemas.microsoft.com/office/drawing/2014/main" id="{30379B17-7815-4971-85D3-0738B5918C37}"/>
              </a:ext>
            </a:extLst>
          </p:cNvPr>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9pPr>
          </a:lstStyle>
          <a:p>
            <a:pPr>
              <a:buFont typeface="Times New Roman" panose="02020603050405020304" pitchFamily="18" charset="0"/>
              <a:buNone/>
            </a:pPr>
            <a:r>
              <a:rPr lang="en-US" altLang="en-US" sz="1300">
                <a:solidFill>
                  <a:srgbClr val="000000"/>
                </a:solidFill>
                <a:latin typeface="Times New Roman" panose="02020603050405020304" pitchFamily="18" charset="0"/>
              </a:rPr>
              <a:t>September 4, 1997</a:t>
            </a:r>
          </a:p>
        </p:txBody>
      </p:sp>
      <p:sp>
        <p:nvSpPr>
          <p:cNvPr id="46083" name="Rectangle 7">
            <a:extLst>
              <a:ext uri="{FF2B5EF4-FFF2-40B4-BE49-F238E27FC236}">
                <a16:creationId xmlns="" xmlns:a16="http://schemas.microsoft.com/office/drawing/2014/main" id="{AF3354D7-B554-4990-8A76-119E12683D5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9pPr>
          </a:lstStyle>
          <a:p>
            <a:fld id="{8D3BC960-BE23-4192-B595-4CBADD9C1D14}" type="slidenum">
              <a:rPr lang="en-US" altLang="en-US" sz="1300">
                <a:solidFill>
                  <a:srgbClr val="000000"/>
                </a:solidFill>
                <a:latin typeface="Times New Roman" panose="02020603050405020304" pitchFamily="18" charset="0"/>
              </a:rPr>
              <a:pPr/>
              <a:t>121</a:t>
            </a:fld>
            <a:endParaRPr lang="en-US" altLang="en-US" sz="1300">
              <a:solidFill>
                <a:srgbClr val="000000"/>
              </a:solidFill>
              <a:latin typeface="Times New Roman" panose="02020603050405020304" pitchFamily="18" charset="0"/>
            </a:endParaRPr>
          </a:p>
        </p:txBody>
      </p:sp>
      <p:sp>
        <p:nvSpPr>
          <p:cNvPr id="46084" name="Text Box 1">
            <a:extLst>
              <a:ext uri="{FF2B5EF4-FFF2-40B4-BE49-F238E27FC236}">
                <a16:creationId xmlns="" xmlns:a16="http://schemas.microsoft.com/office/drawing/2014/main" id="{F40A44A3-FE76-4801-BF77-9C5178B718D7}"/>
              </a:ext>
            </a:extLst>
          </p:cNvPr>
          <p:cNvSpPr txBox="1">
            <a:spLocks noChangeArrowheads="1"/>
          </p:cNvSpPr>
          <p:nvPr/>
        </p:nvSpPr>
        <p:spPr bwMode="auto">
          <a:xfrm>
            <a:off x="990600" y="768350"/>
            <a:ext cx="5118100" cy="3838575"/>
          </a:xfrm>
          <a:prstGeom prst="rect">
            <a:avLst/>
          </a:prstGeom>
          <a:solidFill>
            <a:srgbClr val="FFFFFF"/>
          </a:solidFill>
          <a:ln w="9525">
            <a:solidFill>
              <a:srgbClr val="000000"/>
            </a:solidFill>
            <a:miter lim="800000"/>
            <a:headEnd/>
            <a:tailEnd/>
          </a:ln>
        </p:spPr>
        <p:txBody>
          <a:bodyPr wrap="none" anchor="ctr"/>
          <a:lstStyle/>
          <a:p>
            <a:endParaRPr lang="en-US" altLang="en-US"/>
          </a:p>
        </p:txBody>
      </p:sp>
      <p:sp>
        <p:nvSpPr>
          <p:cNvPr id="46085" name="Rectangle 2">
            <a:extLst>
              <a:ext uri="{FF2B5EF4-FFF2-40B4-BE49-F238E27FC236}">
                <a16:creationId xmlns="" xmlns:a16="http://schemas.microsoft.com/office/drawing/2014/main" id="{4C1D57D2-AF3E-48FC-8759-BA626631D6DC}"/>
              </a:ext>
            </a:extLst>
          </p:cNvPr>
          <p:cNvSpPr>
            <a:spLocks noGrp="1" noChangeArrowheads="1"/>
          </p:cNvSpPr>
          <p:nvPr>
            <p:ph type="body"/>
          </p:nvPr>
        </p:nvSpPr>
        <p:spPr>
          <a:xfrm>
            <a:off x="946150" y="4862513"/>
            <a:ext cx="5207000" cy="47037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22604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3">
            <a:extLst>
              <a:ext uri="{FF2B5EF4-FFF2-40B4-BE49-F238E27FC236}">
                <a16:creationId xmlns="" xmlns:a16="http://schemas.microsoft.com/office/drawing/2014/main" id="{D0567575-01B0-47E1-BC75-6DA0CE00A27B}"/>
              </a:ext>
            </a:extLst>
          </p:cNvPr>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9pPr>
          </a:lstStyle>
          <a:p>
            <a:pPr>
              <a:buFont typeface="Times New Roman" panose="02020603050405020304" pitchFamily="18" charset="0"/>
              <a:buNone/>
            </a:pPr>
            <a:r>
              <a:rPr lang="en-US" altLang="en-US" sz="1300">
                <a:solidFill>
                  <a:srgbClr val="000000"/>
                </a:solidFill>
                <a:latin typeface="Times New Roman" panose="02020603050405020304" pitchFamily="18" charset="0"/>
              </a:rPr>
              <a:t>September 4, 1997</a:t>
            </a:r>
          </a:p>
        </p:txBody>
      </p:sp>
      <p:sp>
        <p:nvSpPr>
          <p:cNvPr id="48131" name="Rectangle 7">
            <a:extLst>
              <a:ext uri="{FF2B5EF4-FFF2-40B4-BE49-F238E27FC236}">
                <a16:creationId xmlns="" xmlns:a16="http://schemas.microsoft.com/office/drawing/2014/main" id="{50E0309F-0C33-49CF-8399-2AD48AAFC93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9pPr>
          </a:lstStyle>
          <a:p>
            <a:fld id="{788A6D93-1D7A-4EFE-8080-C9740D1E6C82}" type="slidenum">
              <a:rPr lang="en-US" altLang="en-US" sz="1300">
                <a:solidFill>
                  <a:srgbClr val="000000"/>
                </a:solidFill>
                <a:latin typeface="Times New Roman" panose="02020603050405020304" pitchFamily="18" charset="0"/>
              </a:rPr>
              <a:pPr/>
              <a:t>122</a:t>
            </a:fld>
            <a:endParaRPr lang="en-US" altLang="en-US" sz="1300">
              <a:solidFill>
                <a:srgbClr val="000000"/>
              </a:solidFill>
              <a:latin typeface="Times New Roman" panose="02020603050405020304" pitchFamily="18" charset="0"/>
            </a:endParaRPr>
          </a:p>
        </p:txBody>
      </p:sp>
      <p:sp>
        <p:nvSpPr>
          <p:cNvPr id="48132" name="Text Box 1">
            <a:extLst>
              <a:ext uri="{FF2B5EF4-FFF2-40B4-BE49-F238E27FC236}">
                <a16:creationId xmlns="" xmlns:a16="http://schemas.microsoft.com/office/drawing/2014/main" id="{8393D23B-96DE-4C44-8286-C71C1E8084E1}"/>
              </a:ext>
            </a:extLst>
          </p:cNvPr>
          <p:cNvSpPr txBox="1">
            <a:spLocks noChangeArrowheads="1"/>
          </p:cNvSpPr>
          <p:nvPr/>
        </p:nvSpPr>
        <p:spPr bwMode="auto">
          <a:xfrm>
            <a:off x="990600" y="768350"/>
            <a:ext cx="5118100" cy="3838575"/>
          </a:xfrm>
          <a:prstGeom prst="rect">
            <a:avLst/>
          </a:prstGeom>
          <a:solidFill>
            <a:srgbClr val="FFFFFF"/>
          </a:solidFill>
          <a:ln w="9525">
            <a:solidFill>
              <a:srgbClr val="000000"/>
            </a:solidFill>
            <a:miter lim="800000"/>
            <a:headEnd/>
            <a:tailEnd/>
          </a:ln>
        </p:spPr>
        <p:txBody>
          <a:bodyPr wrap="none" anchor="ctr"/>
          <a:lstStyle/>
          <a:p>
            <a:endParaRPr lang="en-US" altLang="en-US"/>
          </a:p>
        </p:txBody>
      </p:sp>
      <p:sp>
        <p:nvSpPr>
          <p:cNvPr id="48133" name="Rectangle 2">
            <a:extLst>
              <a:ext uri="{FF2B5EF4-FFF2-40B4-BE49-F238E27FC236}">
                <a16:creationId xmlns="" xmlns:a16="http://schemas.microsoft.com/office/drawing/2014/main" id="{B45AF7CD-5EE8-4E56-BF0B-5C4681EFD286}"/>
              </a:ext>
            </a:extLst>
          </p:cNvPr>
          <p:cNvSpPr>
            <a:spLocks noGrp="1" noChangeArrowheads="1"/>
          </p:cNvSpPr>
          <p:nvPr>
            <p:ph type="body"/>
          </p:nvPr>
        </p:nvSpPr>
        <p:spPr>
          <a:xfrm>
            <a:off x="946150" y="4862513"/>
            <a:ext cx="5207000" cy="47037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72991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3">
            <a:extLst>
              <a:ext uri="{FF2B5EF4-FFF2-40B4-BE49-F238E27FC236}">
                <a16:creationId xmlns="" xmlns:a16="http://schemas.microsoft.com/office/drawing/2014/main" id="{CAE78B56-E1C4-45E0-8B11-04C62A42BE49}"/>
              </a:ext>
            </a:extLst>
          </p:cNvPr>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9pPr>
          </a:lstStyle>
          <a:p>
            <a:pPr>
              <a:buFont typeface="Times New Roman" panose="02020603050405020304" pitchFamily="18" charset="0"/>
              <a:buNone/>
            </a:pPr>
            <a:r>
              <a:rPr lang="en-US" altLang="en-US" sz="1300">
                <a:solidFill>
                  <a:srgbClr val="000000"/>
                </a:solidFill>
                <a:latin typeface="Times New Roman" panose="02020603050405020304" pitchFamily="18" charset="0"/>
              </a:rPr>
              <a:t>September 4, 1997</a:t>
            </a:r>
          </a:p>
        </p:txBody>
      </p:sp>
      <p:sp>
        <p:nvSpPr>
          <p:cNvPr id="49155" name="Rectangle 7">
            <a:extLst>
              <a:ext uri="{FF2B5EF4-FFF2-40B4-BE49-F238E27FC236}">
                <a16:creationId xmlns="" xmlns:a16="http://schemas.microsoft.com/office/drawing/2014/main" id="{9CED526E-24B2-4A91-9882-A6DD57C452D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9pPr>
          </a:lstStyle>
          <a:p>
            <a:fld id="{B50A9661-2D41-44A0-994A-F6C2B354D5F2}" type="slidenum">
              <a:rPr lang="en-US" altLang="en-US" sz="1300">
                <a:solidFill>
                  <a:srgbClr val="000000"/>
                </a:solidFill>
                <a:latin typeface="Times New Roman" panose="02020603050405020304" pitchFamily="18" charset="0"/>
              </a:rPr>
              <a:pPr/>
              <a:t>123</a:t>
            </a:fld>
            <a:endParaRPr lang="en-US" altLang="en-US" sz="1300">
              <a:solidFill>
                <a:srgbClr val="000000"/>
              </a:solidFill>
              <a:latin typeface="Times New Roman" panose="02020603050405020304" pitchFamily="18" charset="0"/>
            </a:endParaRPr>
          </a:p>
        </p:txBody>
      </p:sp>
      <p:sp>
        <p:nvSpPr>
          <p:cNvPr id="49156" name="Text Box 1">
            <a:extLst>
              <a:ext uri="{FF2B5EF4-FFF2-40B4-BE49-F238E27FC236}">
                <a16:creationId xmlns="" xmlns:a16="http://schemas.microsoft.com/office/drawing/2014/main" id="{DF42508F-7E28-4242-A570-DD0989325239}"/>
              </a:ext>
            </a:extLst>
          </p:cNvPr>
          <p:cNvSpPr txBox="1">
            <a:spLocks noChangeArrowheads="1"/>
          </p:cNvSpPr>
          <p:nvPr/>
        </p:nvSpPr>
        <p:spPr bwMode="auto">
          <a:xfrm>
            <a:off x="990600" y="768350"/>
            <a:ext cx="5118100" cy="3838575"/>
          </a:xfrm>
          <a:prstGeom prst="rect">
            <a:avLst/>
          </a:prstGeom>
          <a:solidFill>
            <a:srgbClr val="FFFFFF"/>
          </a:solidFill>
          <a:ln w="9525">
            <a:solidFill>
              <a:srgbClr val="000000"/>
            </a:solidFill>
            <a:miter lim="800000"/>
            <a:headEnd/>
            <a:tailEnd/>
          </a:ln>
        </p:spPr>
        <p:txBody>
          <a:bodyPr wrap="none" anchor="ctr"/>
          <a:lstStyle/>
          <a:p>
            <a:endParaRPr lang="en-US" altLang="en-US"/>
          </a:p>
        </p:txBody>
      </p:sp>
      <p:sp>
        <p:nvSpPr>
          <p:cNvPr id="49157" name="Rectangle 2">
            <a:extLst>
              <a:ext uri="{FF2B5EF4-FFF2-40B4-BE49-F238E27FC236}">
                <a16:creationId xmlns="" xmlns:a16="http://schemas.microsoft.com/office/drawing/2014/main" id="{19FAF12C-D70D-487A-93E2-9EF2DD1A3359}"/>
              </a:ext>
            </a:extLst>
          </p:cNvPr>
          <p:cNvSpPr>
            <a:spLocks noGrp="1" noChangeArrowheads="1"/>
          </p:cNvSpPr>
          <p:nvPr>
            <p:ph type="body"/>
          </p:nvPr>
        </p:nvSpPr>
        <p:spPr>
          <a:xfrm>
            <a:off x="946150" y="4862513"/>
            <a:ext cx="5207000" cy="47037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19478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8B4B55-33C6-481F-94A8-C2101C26FB96}" type="datetimeFigureOut">
              <a:rPr lang="en-US" smtClean="0"/>
              <a:pPr/>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F62FF7-0971-4A63-9B09-2CE6ACDF024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8B4B55-33C6-481F-94A8-C2101C26FB96}" type="datetimeFigureOut">
              <a:rPr lang="en-US" smtClean="0"/>
              <a:pPr/>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F62FF7-0971-4A63-9B09-2CE6ACDF024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8B4B55-33C6-481F-94A8-C2101C26FB96}" type="datetimeFigureOut">
              <a:rPr lang="en-US" smtClean="0"/>
              <a:pPr/>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F62FF7-0971-4A63-9B09-2CE6ACDF024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8B4B55-33C6-481F-94A8-C2101C26FB96}" type="datetimeFigureOut">
              <a:rPr lang="en-US" smtClean="0"/>
              <a:pPr/>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F62FF7-0971-4A63-9B09-2CE6ACDF024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8B4B55-33C6-481F-94A8-C2101C26FB96}" type="datetimeFigureOut">
              <a:rPr lang="en-US" smtClean="0"/>
              <a:pPr/>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F62FF7-0971-4A63-9B09-2CE6ACDF024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88B4B55-33C6-481F-94A8-C2101C26FB96}" type="datetimeFigureOut">
              <a:rPr lang="en-US" smtClean="0"/>
              <a:pPr/>
              <a:t>9/12/2022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F62FF7-0971-4A63-9B09-2CE6ACDF024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88B4B55-33C6-481F-94A8-C2101C26FB96}" type="datetimeFigureOut">
              <a:rPr lang="en-US" smtClean="0"/>
              <a:pPr/>
              <a:t>9/12/2022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F62FF7-0971-4A63-9B09-2CE6ACDF024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88B4B55-33C6-481F-94A8-C2101C26FB96}" type="datetimeFigureOut">
              <a:rPr lang="en-US" smtClean="0"/>
              <a:pPr/>
              <a:t>9/12/2022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F62FF7-0971-4A63-9B09-2CE6ACDF024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8B4B55-33C6-481F-94A8-C2101C26FB96}" type="datetimeFigureOut">
              <a:rPr lang="en-US" smtClean="0"/>
              <a:pPr/>
              <a:t>9/12/2022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F62FF7-0971-4A63-9B09-2CE6ACDF024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8B4B55-33C6-481F-94A8-C2101C26FB96}" type="datetimeFigureOut">
              <a:rPr lang="en-US" smtClean="0"/>
              <a:pPr/>
              <a:t>9/12/2022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F62FF7-0971-4A63-9B09-2CE6ACDF024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8B4B55-33C6-481F-94A8-C2101C26FB96}" type="datetimeFigureOut">
              <a:rPr lang="en-US" smtClean="0"/>
              <a:pPr/>
              <a:t>9/12/2022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F62FF7-0971-4A63-9B09-2CE6ACDF024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8B4B55-33C6-481F-94A8-C2101C26FB96}" type="datetimeFigureOut">
              <a:rPr lang="en-US" smtClean="0"/>
              <a:pPr/>
              <a:t>9/12/2022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F62FF7-0971-4A63-9B09-2CE6ACDF024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67.jpeg"/><Relationship Id="rId5" Type="http://schemas.openxmlformats.org/officeDocument/2006/relationships/image" Target="../media/image82.emf"/><Relationship Id="rId4" Type="http://schemas.openxmlformats.org/officeDocument/2006/relationships/oleObject" Target="../embeddings/oleObject1.bin"/></Relationships>
</file>

<file path=ppt/slides/_rels/slide12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7.jpe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1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28.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67.jpeg"/><Relationship Id="rId4" Type="http://schemas.openxmlformats.org/officeDocument/2006/relationships/image" Target="../media/image89.wmf"/></Relationships>
</file>

<file path=ppt/slides/_rels/slide12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customXml" Target="../ink/ink1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png"/><Relationship Id="rId7" Type="http://schemas.openxmlformats.org/officeDocument/2006/relationships/customXml" Target="../ink/ink1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5.em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customXml" Target="../ink/ink13.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customXml" Target="../ink/ink15.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2.emf"/><Relationship Id="rId7" Type="http://schemas.openxmlformats.org/officeDocument/2006/relationships/image" Target="../media/image4.emf"/><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3.emf"/><Relationship Id="rId4" Type="http://schemas.openxmlformats.org/officeDocument/2006/relationships/customXml" Target="../ink/ink2.xml"/><Relationship Id="rId9" Type="http://schemas.openxmlformats.org/officeDocument/2006/relationships/image" Target="../media/image5.emf"/></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customXml" Target="../ink/ink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customXml" Target="../ink/ink18.xml"/></Relationships>
</file>

<file path=ppt/slides/_rels/slide48.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customXml" Target="../ink/ink20.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customXml" Target="../ink/ink6.xml"/><Relationship Id="rId4" Type="http://schemas.openxmlformats.org/officeDocument/2006/relationships/image" Target="../media/image50.emf"/></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customXml" Target="../ink/ink21.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emf"/><Relationship Id="rId4" Type="http://schemas.openxmlformats.org/officeDocument/2006/relationships/customXml" Target="../ink/ink2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customXml" Target="../ink/ink24.xml"/><Relationship Id="rId4" Type="http://schemas.openxmlformats.org/officeDocument/2006/relationships/image" Target="../media/image52.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72.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73.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7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customXml" Target="../ink/ink28.xml"/><Relationship Id="rId1" Type="http://schemas.openxmlformats.org/officeDocument/2006/relationships/slideLayout" Target="../slideLayouts/slideLayout2.xml"/><Relationship Id="rId5" Type="http://schemas.openxmlformats.org/officeDocument/2006/relationships/image" Target="../media/image55.emf"/><Relationship Id="rId4" Type="http://schemas.openxmlformats.org/officeDocument/2006/relationships/customXml" Target="../ink/ink29.xml"/></Relationships>
</file>

<file path=ppt/slides/_rels/slide7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customXml" Target="../ink/ink30.xml"/><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customXml" Target="../ink/ink31.xml"/><Relationship Id="rId4" Type="http://schemas.openxmlformats.org/officeDocument/2006/relationships/image" Target="../media/image52.png"/></Relationships>
</file>

<file path=ppt/slides/_rels/slide76.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77.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78.xml.rels><?xml version="1.0" encoding="UTF-8" standalone="yes"?>
<Relationships xmlns="http://schemas.openxmlformats.org/package/2006/relationships"><Relationship Id="rId8" Type="http://schemas.openxmlformats.org/officeDocument/2006/relationships/customXml" Target="../ink/ink36.xml"/><Relationship Id="rId3" Type="http://schemas.openxmlformats.org/officeDocument/2006/relationships/customXml" Target="../ink/ink34.xml"/><Relationship Id="rId7"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customXml" Target="../ink/ink35.xml"/><Relationship Id="rId4" Type="http://schemas.openxmlformats.org/officeDocument/2006/relationships/image" Target="../media/image600.emf"/><Relationship Id="rId9" Type="http://schemas.openxmlformats.org/officeDocument/2006/relationships/image" Target="../media/image64.emf"/></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1"/>
            <a:ext cx="7772400" cy="1523999"/>
          </a:xfrm>
        </p:spPr>
        <p:txBody>
          <a:bodyPr>
            <a:normAutofit fontScale="90000"/>
          </a:bodyPr>
          <a:lstStyle/>
          <a:p>
            <a:r>
              <a:rPr lang="en-IN" dirty="0">
                <a:solidFill>
                  <a:srgbClr val="00B050"/>
                </a:solidFill>
              </a:rPr>
              <a:t>Unit 2</a:t>
            </a:r>
            <a:r>
              <a:rPr lang="en-IN" dirty="0"/>
              <a:t/>
            </a:r>
            <a:br>
              <a:rPr lang="en-IN" dirty="0"/>
            </a:br>
            <a:r>
              <a:rPr lang="en-IN" sz="4000" dirty="0">
                <a:solidFill>
                  <a:srgbClr val="C00000"/>
                </a:solidFill>
              </a:rPr>
              <a:t>18CSC203J-Computer Organization and Architecture</a:t>
            </a:r>
          </a:p>
        </p:txBody>
      </p:sp>
      <p:pic>
        <p:nvPicPr>
          <p:cNvPr id="2050" name="Picture 2"/>
          <p:cNvPicPr>
            <a:picLocks noChangeAspect="1" noChangeArrowheads="1"/>
          </p:cNvPicPr>
          <p:nvPr/>
        </p:nvPicPr>
        <p:blipFill>
          <a:blip r:embed="rId2"/>
          <a:srcRect/>
          <a:stretch>
            <a:fillRect/>
          </a:stretch>
        </p:blipFill>
        <p:spPr bwMode="auto">
          <a:xfrm>
            <a:off x="3133725" y="3505199"/>
            <a:ext cx="2876550" cy="1371601"/>
          </a:xfrm>
          <a:prstGeom prst="rect">
            <a:avLst/>
          </a:prstGeom>
          <a:noFill/>
          <a:ln w="9525">
            <a:noFill/>
            <a:miter lim="800000"/>
            <a:headEnd/>
            <a:tailEnd/>
          </a:ln>
          <a:effectLst/>
        </p:spPr>
      </p:pic>
    </p:spTree>
    <p:extLst>
      <p:ext uri="{BB962C8B-B14F-4D97-AF65-F5344CB8AC3E}">
        <p14:creationId xmlns:p14="http://schemas.microsoft.com/office/powerpoint/2010/main" val="34759960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FF"/>
                </a:solidFill>
                <a:latin typeface="Times New Roman" pitchFamily="18" charset="0"/>
              </a:rPr>
              <a:t>2’ complement subtraction of signed binary numbers</a:t>
            </a:r>
            <a:br>
              <a:rPr lang="en-US" dirty="0">
                <a:solidFill>
                  <a:srgbClr val="0000FF"/>
                </a:solidFill>
                <a:latin typeface="Times New Roman" pitchFamily="18" charset="0"/>
              </a:rPr>
            </a:br>
            <a:endParaRPr lang="en-US" dirty="0"/>
          </a:p>
        </p:txBody>
      </p:sp>
      <p:sp>
        <p:nvSpPr>
          <p:cNvPr id="3" name="Content Placeholder 2"/>
          <p:cNvSpPr>
            <a:spLocks noGrp="1"/>
          </p:cNvSpPr>
          <p:nvPr>
            <p:ph sz="quarter" idx="1"/>
          </p:nvPr>
        </p:nvSpPr>
        <p:spPr/>
        <p:txBody>
          <a:bodyPr/>
          <a:lstStyle/>
          <a:p>
            <a:r>
              <a:rPr lang="en-US" sz="2400" b="0" dirty="0" smtClean="0">
                <a:effectLst/>
                <a:latin typeface="Times New Roman" pitchFamily="18" charset="0"/>
              </a:rPr>
              <a:t>Case 1:</a:t>
            </a:r>
          </a:p>
          <a:p>
            <a:pPr marL="0" indent="0">
              <a:buNone/>
            </a:pPr>
            <a:r>
              <a:rPr lang="en-US" sz="2400" b="0" dirty="0" smtClean="0">
                <a:effectLst/>
                <a:latin typeface="Times New Roman" pitchFamily="18" charset="0"/>
              </a:rPr>
              <a:t>Take </a:t>
            </a:r>
            <a:r>
              <a:rPr lang="en-US" sz="2400" b="0" dirty="0" smtClean="0">
                <a:effectLst/>
                <a:latin typeface="Times New Roman" pitchFamily="18" charset="0"/>
              </a:rPr>
              <a:t>the 2’s complement of the </a:t>
            </a:r>
            <a:r>
              <a:rPr lang="en-US" sz="2400" b="0" i="1" dirty="0" smtClean="0">
                <a:effectLst/>
                <a:latin typeface="Times New Roman" pitchFamily="18" charset="0"/>
              </a:rPr>
              <a:t>subtrahend</a:t>
            </a:r>
            <a:r>
              <a:rPr lang="en-US" sz="2400" b="0" dirty="0" smtClean="0">
                <a:effectLst/>
                <a:latin typeface="Times New Roman" pitchFamily="18" charset="0"/>
              </a:rPr>
              <a:t> (number to be subtracted) and </a:t>
            </a:r>
            <a:r>
              <a:rPr lang="en-US" sz="2400" b="0" dirty="0" smtClean="0">
                <a:solidFill>
                  <a:srgbClr val="FF0000"/>
                </a:solidFill>
                <a:effectLst/>
                <a:latin typeface="Times New Roman" pitchFamily="18" charset="0"/>
              </a:rPr>
              <a:t>add</a:t>
            </a:r>
            <a:r>
              <a:rPr lang="en-US" sz="2400" b="0" dirty="0" smtClean="0">
                <a:effectLst/>
                <a:latin typeface="Times New Roman" pitchFamily="18" charset="0"/>
              </a:rPr>
              <a:t> it to the </a:t>
            </a:r>
            <a:r>
              <a:rPr lang="en-US" sz="2400" b="0" i="1" dirty="0" smtClean="0">
                <a:effectLst/>
                <a:latin typeface="Times New Roman" pitchFamily="18" charset="0"/>
              </a:rPr>
              <a:t>minuend</a:t>
            </a:r>
            <a:r>
              <a:rPr lang="en-US" sz="2400" b="0" dirty="0" smtClean="0">
                <a:effectLst/>
                <a:latin typeface="Times New Roman" pitchFamily="18" charset="0"/>
              </a:rPr>
              <a:t> (including their sign bits). Discard carry bit if </a:t>
            </a:r>
            <a:r>
              <a:rPr lang="en-US" sz="2400" b="0" dirty="0" smtClean="0">
                <a:effectLst/>
                <a:latin typeface="Times New Roman" pitchFamily="18" charset="0"/>
              </a:rPr>
              <a:t>any</a:t>
            </a:r>
          </a:p>
          <a:p>
            <a:pPr marL="0" indent="0">
              <a:buNone/>
            </a:pPr>
            <a:r>
              <a:rPr lang="en-US" sz="2400" dirty="0" smtClean="0">
                <a:latin typeface="Times New Roman" pitchFamily="18" charset="0"/>
              </a:rPr>
              <a:t>Case 2:</a:t>
            </a:r>
            <a:endParaRPr lang="en-US" sz="2400" b="0" dirty="0" smtClean="0">
              <a:effectLst/>
              <a:latin typeface="Times New Roman" pitchFamily="18" charset="0"/>
            </a:endParaRPr>
          </a:p>
          <a:p>
            <a:pPr lvl="1" algn="just">
              <a:buFontTx/>
              <a:buChar char="•"/>
            </a:pPr>
            <a:r>
              <a:rPr lang="en-US" sz="2400" b="0" dirty="0" smtClean="0">
                <a:effectLst/>
                <a:latin typeface="Times New Roman" pitchFamily="18" charset="0"/>
              </a:rPr>
              <a:t> Suppose, if both minuend and subtrahend are </a:t>
            </a:r>
            <a:r>
              <a:rPr lang="en-US" sz="2400" b="0" dirty="0" smtClean="0">
                <a:solidFill>
                  <a:srgbClr val="FF0000"/>
                </a:solidFill>
                <a:effectLst/>
                <a:latin typeface="Times New Roman" pitchFamily="18" charset="0"/>
              </a:rPr>
              <a:t>Negative </a:t>
            </a:r>
            <a:r>
              <a:rPr lang="en-US" sz="2400" b="0" dirty="0" smtClean="0">
                <a:effectLst/>
                <a:latin typeface="Times New Roman" pitchFamily="18" charset="0"/>
              </a:rPr>
              <a:t>numbers, convert them in to 2’s complement form and perform </a:t>
            </a:r>
            <a:r>
              <a:rPr lang="en-US" sz="2400" b="0" dirty="0" smtClean="0">
                <a:solidFill>
                  <a:srgbClr val="FF0000"/>
                </a:solidFill>
                <a:effectLst/>
                <a:latin typeface="Times New Roman" pitchFamily="18" charset="0"/>
              </a:rPr>
              <a:t>Addition</a:t>
            </a:r>
            <a:r>
              <a:rPr lang="en-US" sz="2400" b="0" dirty="0" smtClean="0">
                <a:effectLst/>
                <a:latin typeface="Times New Roman" pitchFamily="18" charset="0"/>
              </a:rPr>
              <a:t>! Discard carry bit if any.</a:t>
            </a:r>
          </a:p>
          <a:p>
            <a:endParaRPr lang="en-US" dirty="0"/>
          </a:p>
        </p:txBody>
      </p:sp>
    </p:spTree>
    <p:extLst>
      <p:ext uri="{BB962C8B-B14F-4D97-AF65-F5344CB8AC3E}">
        <p14:creationId xmlns:p14="http://schemas.microsoft.com/office/powerpoint/2010/main" val="20030550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609600" y="1752600"/>
            <a:ext cx="6205537" cy="3420269"/>
          </a:xfrm>
          <a:prstGeom prst="rect">
            <a:avLst/>
          </a:prstGeom>
          <a:noFill/>
          <a:ln w="9525">
            <a:noFill/>
            <a:miter lim="800000"/>
            <a:headEnd/>
            <a:tailEnd/>
          </a:ln>
          <a:effectLst/>
        </p:spPr>
      </p:pic>
    </p:spTree>
    <p:extLst>
      <p:ext uri="{BB962C8B-B14F-4D97-AF65-F5344CB8AC3E}">
        <p14:creationId xmlns:p14="http://schemas.microsoft.com/office/powerpoint/2010/main" val="29788893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762000" y="914400"/>
            <a:ext cx="7543800" cy="5211763"/>
          </a:xfrm>
          <a:prstGeom prst="rect">
            <a:avLst/>
          </a:prstGeom>
          <a:noFill/>
          <a:ln w="9525">
            <a:noFill/>
            <a:miter lim="800000"/>
            <a:headEnd/>
            <a:tailEnd/>
          </a:ln>
          <a:effectLst/>
        </p:spPr>
      </p:pic>
    </p:spTree>
    <p:extLst>
      <p:ext uri="{BB962C8B-B14F-4D97-AF65-F5344CB8AC3E}">
        <p14:creationId xmlns:p14="http://schemas.microsoft.com/office/powerpoint/2010/main" val="52754442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1600200" y="1828801"/>
            <a:ext cx="4357687" cy="3067844"/>
          </a:xfrm>
          <a:prstGeom prst="rect">
            <a:avLst/>
          </a:prstGeom>
          <a:noFill/>
          <a:ln w="9525">
            <a:noFill/>
            <a:miter lim="800000"/>
            <a:headEnd/>
            <a:tailEnd/>
          </a:ln>
          <a:effectLst/>
        </p:spPr>
      </p:pic>
    </p:spTree>
    <p:extLst>
      <p:ext uri="{BB962C8B-B14F-4D97-AF65-F5344CB8AC3E}">
        <p14:creationId xmlns:p14="http://schemas.microsoft.com/office/powerpoint/2010/main" val="43153843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Integer Division</a:t>
            </a:r>
            <a:endParaRPr lang="en-IN"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sp>
        <p:nvSpPr>
          <p:cNvPr id="7" name="Content Placeholder 6"/>
          <p:cNvSpPr>
            <a:spLocks noGrp="1"/>
          </p:cNvSpPr>
          <p:nvPr>
            <p:ph idx="1"/>
          </p:nvPr>
        </p:nvSpPr>
        <p:spPr>
          <a:xfrm>
            <a:off x="304800" y="1219200"/>
            <a:ext cx="8534400" cy="1219200"/>
          </a:xfrm>
        </p:spPr>
        <p:txBody>
          <a:bodyPr/>
          <a:lstStyle/>
          <a:p>
            <a:r>
              <a:rPr lang="en-IN" dirty="0"/>
              <a:t>Decimal </a:t>
            </a:r>
            <a:r>
              <a:rPr lang="en-IN" dirty="0" smtClean="0"/>
              <a:t>Division and Binary </a:t>
            </a:r>
            <a:r>
              <a:rPr lang="en-IN" dirty="0"/>
              <a:t>Division</a:t>
            </a:r>
          </a:p>
        </p:txBody>
      </p:sp>
      <p:sp>
        <p:nvSpPr>
          <p:cNvPr id="11" name="TextBox 10"/>
          <p:cNvSpPr txBox="1"/>
          <p:nvPr/>
        </p:nvSpPr>
        <p:spPr>
          <a:xfrm>
            <a:off x="2260667" y="4953000"/>
            <a:ext cx="3966407" cy="400110"/>
          </a:xfrm>
          <a:prstGeom prst="rect">
            <a:avLst/>
          </a:prstGeom>
          <a:noFill/>
        </p:spPr>
        <p:txBody>
          <a:bodyPr wrap="none" rtlCol="0">
            <a:spAutoFit/>
          </a:bodyPr>
          <a:lstStyle/>
          <a:p>
            <a:r>
              <a:rPr lang="en-IN" sz="2000" b="1" dirty="0"/>
              <a:t>Figure: Longhand division examples</a:t>
            </a:r>
          </a:p>
        </p:txBody>
      </p:sp>
      <p:pic>
        <p:nvPicPr>
          <p:cNvPr id="2052" name="Picture 4"/>
          <p:cNvPicPr>
            <a:picLocks noChangeAspect="1" noChangeArrowheads="1"/>
          </p:cNvPicPr>
          <p:nvPr/>
        </p:nvPicPr>
        <p:blipFill>
          <a:blip r:embed="rId3"/>
          <a:srcRect/>
          <a:stretch>
            <a:fillRect/>
          </a:stretch>
        </p:blipFill>
        <p:spPr bwMode="auto">
          <a:xfrm>
            <a:off x="1676400" y="2733675"/>
            <a:ext cx="5715000" cy="2143125"/>
          </a:xfrm>
          <a:prstGeom prst="rect">
            <a:avLst/>
          </a:prstGeom>
          <a:noFill/>
          <a:ln w="9525">
            <a:noFill/>
            <a:miter lim="800000"/>
            <a:headEnd/>
            <a:tailEnd/>
          </a:ln>
          <a:effectLst/>
        </p:spPr>
      </p:pic>
    </p:spTree>
    <p:extLst>
      <p:ext uri="{BB962C8B-B14F-4D97-AF65-F5344CB8AC3E}">
        <p14:creationId xmlns:p14="http://schemas.microsoft.com/office/powerpoint/2010/main" val="130375500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Integer Division</a:t>
            </a:r>
            <a:endParaRPr lang="en-IN"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304800" y="1219200"/>
            <a:ext cx="8534400" cy="5410200"/>
          </a:xfrm>
        </p:spPr>
        <p:txBody>
          <a:bodyPr>
            <a:normAutofit/>
          </a:bodyPr>
          <a:lstStyle/>
          <a:p>
            <a:pPr>
              <a:buNone/>
            </a:pPr>
            <a:endParaRPr lang="en-US" altLang="en-US" sz="2400" dirty="0"/>
          </a:p>
        </p:txBody>
      </p:sp>
      <p:pic>
        <p:nvPicPr>
          <p:cNvPr id="6" name="Picture 2"/>
          <p:cNvPicPr>
            <a:picLocks noChangeAspect="1" noChangeArrowheads="1"/>
          </p:cNvPicPr>
          <p:nvPr/>
        </p:nvPicPr>
        <p:blipFill>
          <a:blip r:embed="rId3"/>
          <a:srcRect/>
          <a:stretch>
            <a:fillRect/>
          </a:stretch>
        </p:blipFill>
        <p:spPr bwMode="auto">
          <a:xfrm>
            <a:off x="2438400" y="2881312"/>
            <a:ext cx="4381500" cy="2681288"/>
          </a:xfrm>
          <a:prstGeom prst="rect">
            <a:avLst/>
          </a:prstGeom>
          <a:noFill/>
          <a:ln w="9525">
            <a:noFill/>
            <a:miter lim="800000"/>
            <a:headEnd/>
            <a:tailEnd/>
          </a:ln>
          <a:effectLst/>
        </p:spPr>
      </p:pic>
    </p:spTree>
    <p:extLst>
      <p:ext uri="{BB962C8B-B14F-4D97-AF65-F5344CB8AC3E}">
        <p14:creationId xmlns:p14="http://schemas.microsoft.com/office/powerpoint/2010/main" val="400418676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Integer Division</a:t>
            </a:r>
            <a:endParaRPr lang="en-IN"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304800" y="1219200"/>
            <a:ext cx="8534400" cy="5410200"/>
          </a:xfrm>
        </p:spPr>
        <p:txBody>
          <a:bodyPr>
            <a:normAutofit/>
          </a:bodyPr>
          <a:lstStyle/>
          <a:p>
            <a:pPr algn="just">
              <a:lnSpc>
                <a:spcPct val="80000"/>
              </a:lnSpc>
              <a:buNone/>
            </a:pPr>
            <a:r>
              <a:rPr lang="en-US" sz="2400" dirty="0">
                <a:latin typeface="+mj-lt"/>
                <a:cs typeface="Times New Roman" pitchFamily="18" charset="0"/>
              </a:rPr>
              <a:t>Longhand Division operates as follows:</a:t>
            </a:r>
          </a:p>
          <a:p>
            <a:pPr lvl="0" algn="just">
              <a:lnSpc>
                <a:spcPct val="80000"/>
              </a:lnSpc>
            </a:pPr>
            <a:r>
              <a:rPr lang="en-US" sz="2400" dirty="0">
                <a:latin typeface="+mj-lt"/>
                <a:cs typeface="Times New Roman" pitchFamily="18" charset="0"/>
              </a:rPr>
              <a:t>Position the divisor appropriately with respect to the dividend and performs a subtraction.</a:t>
            </a:r>
          </a:p>
          <a:p>
            <a:pPr lvl="0" algn="just">
              <a:lnSpc>
                <a:spcPct val="80000"/>
              </a:lnSpc>
            </a:pPr>
            <a:r>
              <a:rPr lang="en-US" sz="2400" dirty="0">
                <a:latin typeface="+mj-lt"/>
                <a:cs typeface="Times New Roman" pitchFamily="18" charset="0"/>
              </a:rPr>
              <a:t> If the remainder is zero or positive, a quotient bit of 1 is determined, the remainder is extended by another bit of the dividend, the divisor is repositioned, and another subtraction is performed.</a:t>
            </a:r>
          </a:p>
          <a:p>
            <a:pPr lvl="0" algn="just">
              <a:lnSpc>
                <a:spcPct val="80000"/>
              </a:lnSpc>
            </a:pPr>
            <a:r>
              <a:rPr lang="en-US" sz="2400" dirty="0">
                <a:latin typeface="+mj-lt"/>
                <a:cs typeface="Times New Roman" pitchFamily="18" charset="0"/>
              </a:rPr>
              <a:t> If the remainder is negative, a quotient bit of 0 is determined, the dividend is restored by adding back the divisor, and the divisor is repositioned  for another subtraction</a:t>
            </a:r>
          </a:p>
          <a:p>
            <a:pPr lvl="0" algn="just">
              <a:lnSpc>
                <a:spcPct val="80000"/>
              </a:lnSpc>
              <a:buNone/>
            </a:pPr>
            <a:endParaRPr lang="en-US" altLang="en-US" sz="2400" dirty="0">
              <a:latin typeface="+mj-lt"/>
            </a:endParaRPr>
          </a:p>
        </p:txBody>
      </p:sp>
    </p:spTree>
    <p:extLst>
      <p:ext uri="{BB962C8B-B14F-4D97-AF65-F5344CB8AC3E}">
        <p14:creationId xmlns:p14="http://schemas.microsoft.com/office/powerpoint/2010/main" val="295401518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0070C0"/>
                </a:solidFill>
              </a:rPr>
              <a:t>Restoring Division</a:t>
            </a:r>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304800" y="1219200"/>
            <a:ext cx="8534400" cy="5410200"/>
          </a:xfrm>
        </p:spPr>
        <p:txBody>
          <a:bodyPr>
            <a:normAutofit/>
          </a:bodyPr>
          <a:lstStyle/>
          <a:p>
            <a:pPr lvl="0" algn="just">
              <a:lnSpc>
                <a:spcPct val="80000"/>
              </a:lnSpc>
            </a:pPr>
            <a:r>
              <a:rPr lang="en-US" sz="2400" dirty="0">
                <a:cs typeface="Times New Roman" pitchFamily="18" charset="0"/>
              </a:rPr>
              <a:t>Similar to multiplication circuit </a:t>
            </a:r>
          </a:p>
          <a:p>
            <a:pPr lvl="0" algn="just">
              <a:lnSpc>
                <a:spcPct val="80000"/>
              </a:lnSpc>
            </a:pPr>
            <a:r>
              <a:rPr lang="en-US" sz="2400" dirty="0">
                <a:cs typeface="Times New Roman" pitchFamily="18" charset="0"/>
              </a:rPr>
              <a:t> An </a:t>
            </a:r>
            <a:r>
              <a:rPr lang="en-US" sz="2400" dirty="0">
                <a:solidFill>
                  <a:srgbClr val="FF0000"/>
                </a:solidFill>
                <a:cs typeface="Times New Roman" pitchFamily="18" charset="0"/>
              </a:rPr>
              <a:t>n-bit positive divisor is loaded into register M and an n-bit positive  dividend is loaded into register Q </a:t>
            </a:r>
            <a:r>
              <a:rPr lang="en-US" sz="2400" dirty="0">
                <a:cs typeface="Times New Roman" pitchFamily="18" charset="0"/>
              </a:rPr>
              <a:t>at the start of the operation.</a:t>
            </a:r>
          </a:p>
          <a:p>
            <a:pPr lvl="0" algn="just">
              <a:lnSpc>
                <a:spcPct val="80000"/>
              </a:lnSpc>
            </a:pPr>
            <a:r>
              <a:rPr lang="en-US" sz="2400" dirty="0">
                <a:solidFill>
                  <a:srgbClr val="FF0000"/>
                </a:solidFill>
                <a:cs typeface="Times New Roman" pitchFamily="18" charset="0"/>
              </a:rPr>
              <a:t>Register A is set to 0</a:t>
            </a:r>
          </a:p>
          <a:p>
            <a:pPr algn="just">
              <a:lnSpc>
                <a:spcPct val="90000"/>
              </a:lnSpc>
            </a:pPr>
            <a:r>
              <a:rPr lang="en-US" sz="2400" dirty="0">
                <a:cs typeface="Times New Roman" pitchFamily="18" charset="0"/>
              </a:rPr>
              <a:t>After the division operation is complete, the </a:t>
            </a:r>
            <a:r>
              <a:rPr lang="en-US" sz="2400" dirty="0">
                <a:solidFill>
                  <a:srgbClr val="FF0000"/>
                </a:solidFill>
                <a:cs typeface="Times New Roman" pitchFamily="18" charset="0"/>
              </a:rPr>
              <a:t>n-bit quotient is in register Q and the remainder is in register A.</a:t>
            </a:r>
          </a:p>
          <a:p>
            <a:pPr algn="just">
              <a:lnSpc>
                <a:spcPct val="90000"/>
              </a:lnSpc>
            </a:pPr>
            <a:r>
              <a:rPr lang="en-US" sz="2400" dirty="0">
                <a:cs typeface="Times New Roman" pitchFamily="18" charset="0"/>
              </a:rPr>
              <a:t>The required subtractions are facilitated by using 2’s complement arithmetic.</a:t>
            </a:r>
          </a:p>
          <a:p>
            <a:pPr algn="just">
              <a:lnSpc>
                <a:spcPct val="90000"/>
              </a:lnSpc>
            </a:pPr>
            <a:r>
              <a:rPr lang="en-US" sz="2400" dirty="0">
                <a:cs typeface="Times New Roman" pitchFamily="18" charset="0"/>
              </a:rPr>
              <a:t>The extra bit position at the left end of both A and M accommodates the sign bit during subtractions.</a:t>
            </a:r>
          </a:p>
          <a:p>
            <a:pPr lvl="0">
              <a:lnSpc>
                <a:spcPct val="80000"/>
              </a:lnSpc>
              <a:buNone/>
            </a:pPr>
            <a:endParaRPr lang="en-US" sz="2400" dirty="0">
              <a:latin typeface="+mj-lt"/>
              <a:cs typeface="Times New Roman" pitchFamily="18" charset="0"/>
            </a:endParaRPr>
          </a:p>
          <a:p>
            <a:pPr lvl="0" algn="just">
              <a:lnSpc>
                <a:spcPct val="80000"/>
              </a:lnSpc>
            </a:pPr>
            <a:endParaRPr lang="en-US" altLang="en-US" sz="2400" dirty="0">
              <a:latin typeface="+mj-lt"/>
            </a:endParaRPr>
          </a:p>
        </p:txBody>
      </p:sp>
    </p:spTree>
    <p:extLst>
      <p:ext uri="{BB962C8B-B14F-4D97-AF65-F5344CB8AC3E}">
        <p14:creationId xmlns:p14="http://schemas.microsoft.com/office/powerpoint/2010/main" val="74662836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Restoring Division</a:t>
            </a:r>
            <a:endParaRPr lang="en-IN"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pic>
        <p:nvPicPr>
          <p:cNvPr id="6148" name="Picture 4"/>
          <p:cNvPicPr>
            <a:picLocks noChangeAspect="1" noChangeArrowheads="1"/>
          </p:cNvPicPr>
          <p:nvPr/>
        </p:nvPicPr>
        <p:blipFill>
          <a:blip r:embed="rId3"/>
          <a:srcRect/>
          <a:stretch>
            <a:fillRect/>
          </a:stretch>
        </p:blipFill>
        <p:spPr bwMode="auto">
          <a:xfrm>
            <a:off x="990600" y="1447800"/>
            <a:ext cx="7239000" cy="4267200"/>
          </a:xfrm>
          <a:prstGeom prst="rect">
            <a:avLst/>
          </a:prstGeom>
          <a:noFill/>
          <a:ln w="9525">
            <a:noFill/>
            <a:miter lim="800000"/>
            <a:headEnd/>
            <a:tailEnd/>
          </a:ln>
          <a:effectLst/>
        </p:spPr>
      </p:pic>
      <p:sp>
        <p:nvSpPr>
          <p:cNvPr id="6" name="TextBox 5"/>
          <p:cNvSpPr txBox="1"/>
          <p:nvPr/>
        </p:nvSpPr>
        <p:spPr>
          <a:xfrm>
            <a:off x="838200" y="6381690"/>
            <a:ext cx="7162800" cy="400110"/>
          </a:xfrm>
          <a:prstGeom prst="rect">
            <a:avLst/>
          </a:prstGeom>
          <a:noFill/>
        </p:spPr>
        <p:txBody>
          <a:bodyPr wrap="square" rtlCol="0">
            <a:spAutoFit/>
          </a:bodyPr>
          <a:lstStyle/>
          <a:p>
            <a:r>
              <a:rPr lang="en-IN" sz="2000" b="1" dirty="0"/>
              <a:t>Figure: Logic Circuit arrangement for binary Division (Restoring)  </a:t>
            </a:r>
          </a:p>
        </p:txBody>
      </p:sp>
    </p:spTree>
    <p:extLst>
      <p:ext uri="{BB962C8B-B14F-4D97-AF65-F5344CB8AC3E}">
        <p14:creationId xmlns:p14="http://schemas.microsoft.com/office/powerpoint/2010/main" val="421853749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Restoring Division</a:t>
            </a:r>
            <a:endParaRPr lang="en-IN"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2667000" y="6065837"/>
            <a:ext cx="4343400" cy="334963"/>
          </a:xfrm>
        </p:spPr>
        <p:txBody>
          <a:bodyPr>
            <a:noAutofit/>
          </a:bodyPr>
          <a:lstStyle/>
          <a:p>
            <a:pPr>
              <a:buNone/>
            </a:pPr>
            <a:r>
              <a:rPr lang="en-IN" sz="2000" b="1" dirty="0"/>
              <a:t>Figure: Flowchart for Restoring Division</a:t>
            </a:r>
          </a:p>
        </p:txBody>
      </p:sp>
      <p:pic>
        <p:nvPicPr>
          <p:cNvPr id="4098" name="Picture 2"/>
          <p:cNvPicPr>
            <a:picLocks noChangeAspect="1" noChangeArrowheads="1"/>
          </p:cNvPicPr>
          <p:nvPr/>
        </p:nvPicPr>
        <p:blipFill>
          <a:blip r:embed="rId3"/>
          <a:srcRect/>
          <a:stretch>
            <a:fillRect/>
          </a:stretch>
        </p:blipFill>
        <p:spPr bwMode="auto">
          <a:xfrm>
            <a:off x="1676400" y="990600"/>
            <a:ext cx="5715000" cy="4953000"/>
          </a:xfrm>
          <a:prstGeom prst="rect">
            <a:avLst/>
          </a:prstGeom>
          <a:noFill/>
          <a:ln w="9525">
            <a:noFill/>
            <a:miter lim="800000"/>
            <a:headEnd/>
            <a:tailEnd/>
          </a:ln>
          <a:effectLst/>
        </p:spPr>
      </p:pic>
    </p:spTree>
    <p:extLst>
      <p:ext uri="{BB962C8B-B14F-4D97-AF65-F5344CB8AC3E}">
        <p14:creationId xmlns:p14="http://schemas.microsoft.com/office/powerpoint/2010/main" val="395843545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8/3</a:t>
            </a:r>
          </a:p>
          <a:p>
            <a:r>
              <a:rPr lang="en-US" dirty="0" smtClean="0"/>
              <a:t>Q=2=R</a:t>
            </a:r>
            <a:endParaRPr lang="en-US" dirty="0"/>
          </a:p>
        </p:txBody>
      </p:sp>
    </p:spTree>
    <p:extLst>
      <p:ext uri="{BB962C8B-B14F-4D97-AF65-F5344CB8AC3E}">
        <p14:creationId xmlns:p14="http://schemas.microsoft.com/office/powerpoint/2010/main" val="3589180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FF"/>
                </a:solidFill>
                <a:latin typeface="Times New Roman" pitchFamily="18" charset="0"/>
              </a:rPr>
              <a:t>2’ complement subtraction of signed binary numbers</a:t>
            </a:r>
            <a:br>
              <a:rPr lang="en-US" dirty="0">
                <a:solidFill>
                  <a:srgbClr val="0000FF"/>
                </a:solidFill>
                <a:latin typeface="Times New Roman" pitchFamily="18" charset="0"/>
              </a:rPr>
            </a:br>
            <a:endParaRPr lang="en-US" dirty="0"/>
          </a:p>
        </p:txBody>
      </p:sp>
      <p:pic>
        <p:nvPicPr>
          <p:cNvPr id="112642" name="Picture 2"/>
          <p:cNvPicPr>
            <a:picLocks noGrp="1" noChangeAspect="1" noChangeArrowheads="1"/>
          </p:cNvPicPr>
          <p:nvPr>
            <p:ph sz="quarter" idx="1"/>
          </p:nvPr>
        </p:nvPicPr>
        <p:blipFill>
          <a:blip r:embed="rId2"/>
          <a:srcRect/>
          <a:stretch>
            <a:fillRect/>
          </a:stretch>
        </p:blipFill>
        <p:spPr bwMode="auto">
          <a:xfrm>
            <a:off x="435591" y="2590800"/>
            <a:ext cx="6296025" cy="2489200"/>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813120" y="160560"/>
              <a:ext cx="5152680" cy="6456600"/>
            </p14:xfrm>
          </p:contentPart>
        </mc:Choice>
        <mc:Fallback xmlns="">
          <p:pic>
            <p:nvPicPr>
              <p:cNvPr id="3" name="Ink 2"/>
              <p:cNvPicPr/>
              <p:nvPr/>
            </p:nvPicPr>
            <p:blipFill>
              <a:blip r:embed="rId4"/>
              <a:stretch>
                <a:fillRect/>
              </a:stretch>
            </p:blipFill>
            <p:spPr>
              <a:xfrm>
                <a:off x="3803760" y="151200"/>
                <a:ext cx="5171400" cy="6475320"/>
              </a:xfrm>
              <a:prstGeom prst="rect">
                <a:avLst/>
              </a:prstGeom>
            </p:spPr>
          </p:pic>
        </mc:Fallback>
      </mc:AlternateContent>
      <p:cxnSp>
        <p:nvCxnSpPr>
          <p:cNvPr id="5" name="Straight Connector 4"/>
          <p:cNvCxnSpPr/>
          <p:nvPr/>
        </p:nvCxnSpPr>
        <p:spPr>
          <a:xfrm>
            <a:off x="4267200" y="3276600"/>
            <a:ext cx="76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95625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0100 =4           = 8</a:t>
            </a:r>
            <a:endParaRPr lang="en-US" dirty="0"/>
          </a:p>
        </p:txBody>
      </p:sp>
    </p:spTree>
    <p:extLst>
      <p:ext uri="{BB962C8B-B14F-4D97-AF65-F5344CB8AC3E}">
        <p14:creationId xmlns:p14="http://schemas.microsoft.com/office/powerpoint/2010/main" val="260796730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Restoring Division</a:t>
            </a:r>
            <a:endParaRPr lang="en-IN"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pic>
        <p:nvPicPr>
          <p:cNvPr id="7170" name="Picture 2"/>
          <p:cNvPicPr>
            <a:picLocks noChangeAspect="1" noChangeArrowheads="1"/>
          </p:cNvPicPr>
          <p:nvPr/>
        </p:nvPicPr>
        <p:blipFill>
          <a:blip r:embed="rId3"/>
          <a:srcRect/>
          <a:stretch>
            <a:fillRect/>
          </a:stretch>
        </p:blipFill>
        <p:spPr bwMode="auto">
          <a:xfrm>
            <a:off x="609600" y="914400"/>
            <a:ext cx="6548439" cy="5410200"/>
          </a:xfrm>
          <a:prstGeom prst="rect">
            <a:avLst/>
          </a:prstGeom>
          <a:noFill/>
          <a:ln w="9525">
            <a:noFill/>
            <a:miter lim="800000"/>
            <a:headEnd/>
            <a:tailEnd/>
          </a:ln>
          <a:effectLst/>
        </p:spPr>
      </p:pic>
      <p:pic>
        <p:nvPicPr>
          <p:cNvPr id="5" name="Picture 2"/>
          <p:cNvPicPr>
            <a:picLocks noChangeAspect="1" noChangeArrowheads="1"/>
          </p:cNvPicPr>
          <p:nvPr/>
        </p:nvPicPr>
        <p:blipFill>
          <a:blip r:embed="rId4"/>
          <a:srcRect/>
          <a:stretch>
            <a:fillRect/>
          </a:stretch>
        </p:blipFill>
        <p:spPr bwMode="auto">
          <a:xfrm>
            <a:off x="7543800" y="1137859"/>
            <a:ext cx="5715000" cy="4953000"/>
          </a:xfrm>
          <a:prstGeom prst="rect">
            <a:avLst/>
          </a:prstGeom>
          <a:noFill/>
          <a:ln w="9525">
            <a:noFill/>
            <a:miter lim="800000"/>
            <a:headEnd/>
            <a:tailEnd/>
          </a:ln>
          <a:effectLst/>
        </p:spPr>
      </p:pic>
    </p:spTree>
    <p:extLst>
      <p:ext uri="{BB962C8B-B14F-4D97-AF65-F5344CB8AC3E}">
        <p14:creationId xmlns:p14="http://schemas.microsoft.com/office/powerpoint/2010/main" val="586042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Restoring Division</a:t>
            </a:r>
            <a:endParaRPr lang="en-IN"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a:srcRect/>
          <a:stretch>
            <a:fillRect/>
          </a:stretch>
        </p:blipFill>
        <p:spPr bwMode="auto">
          <a:xfrm>
            <a:off x="1676400" y="838200"/>
            <a:ext cx="5791200" cy="6019800"/>
          </a:xfrm>
          <a:prstGeom prst="rect">
            <a:avLst/>
          </a:prstGeom>
          <a:noFill/>
          <a:ln w="9525">
            <a:noFill/>
            <a:miter lim="800000"/>
            <a:headEnd/>
            <a:tailEnd/>
          </a:ln>
          <a:effectLst/>
        </p:spPr>
      </p:pic>
    </p:spTree>
    <p:extLst>
      <p:ext uri="{BB962C8B-B14F-4D97-AF65-F5344CB8AC3E}">
        <p14:creationId xmlns:p14="http://schemas.microsoft.com/office/powerpoint/2010/main" val="176627086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0070C0"/>
                </a:solidFill>
              </a:rPr>
              <a:t>Non-Restoring Division</a:t>
            </a:r>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304800" y="1219200"/>
            <a:ext cx="8534400" cy="5410200"/>
          </a:xfrm>
        </p:spPr>
        <p:txBody>
          <a:bodyPr>
            <a:normAutofit/>
          </a:bodyPr>
          <a:lstStyle/>
          <a:p>
            <a:pPr lvl="0" algn="just">
              <a:lnSpc>
                <a:spcPct val="80000"/>
              </a:lnSpc>
            </a:pPr>
            <a:r>
              <a:rPr lang="en-US" sz="2400" dirty="0">
                <a:cs typeface="Times New Roman" pitchFamily="18" charset="0"/>
              </a:rPr>
              <a:t>An </a:t>
            </a:r>
            <a:r>
              <a:rPr lang="en-US" sz="2400" dirty="0">
                <a:solidFill>
                  <a:srgbClr val="FF0000"/>
                </a:solidFill>
                <a:cs typeface="Times New Roman" pitchFamily="18" charset="0"/>
              </a:rPr>
              <a:t>n-bit positive divisor is loaded into register M and an n-bit positive  dividend is loaded into register Q </a:t>
            </a:r>
            <a:r>
              <a:rPr lang="en-US" sz="2400" dirty="0">
                <a:cs typeface="Times New Roman" pitchFamily="18" charset="0"/>
              </a:rPr>
              <a:t>at the start of the operation.</a:t>
            </a:r>
          </a:p>
          <a:p>
            <a:pPr lvl="0" algn="just">
              <a:lnSpc>
                <a:spcPct val="80000"/>
              </a:lnSpc>
            </a:pPr>
            <a:r>
              <a:rPr lang="en-US" sz="2400" dirty="0">
                <a:solidFill>
                  <a:srgbClr val="FF0000"/>
                </a:solidFill>
                <a:cs typeface="Times New Roman" pitchFamily="18" charset="0"/>
              </a:rPr>
              <a:t>Register A is set to 0</a:t>
            </a:r>
          </a:p>
          <a:p>
            <a:pPr algn="just">
              <a:lnSpc>
                <a:spcPct val="90000"/>
              </a:lnSpc>
            </a:pPr>
            <a:r>
              <a:rPr lang="en-US" sz="2400" dirty="0">
                <a:cs typeface="Times New Roman" pitchFamily="18" charset="0"/>
              </a:rPr>
              <a:t>After the division operation is complete, the </a:t>
            </a:r>
            <a:r>
              <a:rPr lang="en-US" sz="2400" dirty="0">
                <a:solidFill>
                  <a:srgbClr val="FF0000"/>
                </a:solidFill>
                <a:cs typeface="Times New Roman" pitchFamily="18" charset="0"/>
              </a:rPr>
              <a:t>n-bit quotient is in register Q and the remainder is in register A.</a:t>
            </a:r>
          </a:p>
          <a:p>
            <a:pPr marL="0" indent="0">
              <a:buNone/>
            </a:pPr>
            <a:r>
              <a:rPr lang="en-US" sz="2400" dirty="0"/>
              <a:t>Step 1: Do the following</a:t>
            </a:r>
            <a:r>
              <a:rPr lang="en-US" sz="2400" i="1" dirty="0"/>
              <a:t> n</a:t>
            </a:r>
            <a:r>
              <a:rPr lang="en-US" sz="2400" dirty="0"/>
              <a:t> times:</a:t>
            </a:r>
            <a:endParaRPr lang="en-IN" sz="2400" dirty="0"/>
          </a:p>
          <a:p>
            <a:pPr marL="0" indent="0">
              <a:buNone/>
            </a:pPr>
            <a:r>
              <a:rPr lang="en-US" sz="2400" dirty="0" smtClean="0"/>
              <a:t>1.If </a:t>
            </a:r>
            <a:r>
              <a:rPr lang="en-US" sz="2400" dirty="0"/>
              <a:t>the sign of A is 0, shift A and Q left one bit position and subtract M </a:t>
            </a:r>
            <a:r>
              <a:rPr lang="en-US" sz="2400" dirty="0" smtClean="0"/>
              <a:t>from A</a:t>
            </a:r>
            <a:r>
              <a:rPr lang="en-US" sz="2400" dirty="0"/>
              <a:t>; otherwise, shift A and Q left and add M to A</a:t>
            </a:r>
            <a:r>
              <a:rPr lang="en-US" sz="2400" dirty="0" smtClean="0"/>
              <a:t>.</a:t>
            </a:r>
            <a:r>
              <a:rPr lang="en-US" sz="2400" dirty="0"/>
              <a:t> </a:t>
            </a:r>
            <a:endParaRPr lang="en-IN" sz="2400" dirty="0"/>
          </a:p>
          <a:p>
            <a:pPr marL="0" indent="0">
              <a:buNone/>
            </a:pPr>
            <a:r>
              <a:rPr lang="en-US" sz="2400" dirty="0" smtClean="0"/>
              <a:t>2.Now</a:t>
            </a:r>
            <a:r>
              <a:rPr lang="en-US" sz="2400" dirty="0"/>
              <a:t>, if the sign of A is 0, set q0 to 1; otherwise, set q0 to 0</a:t>
            </a:r>
            <a:r>
              <a:rPr lang="en-US" sz="2400" dirty="0" smtClean="0"/>
              <a:t>.</a:t>
            </a:r>
            <a:r>
              <a:rPr lang="en-US" sz="2400" dirty="0"/>
              <a:t/>
            </a:r>
            <a:br>
              <a:rPr lang="en-US" sz="2400" dirty="0"/>
            </a:br>
            <a:endParaRPr lang="en-US" sz="2400" dirty="0" smtClean="0"/>
          </a:p>
          <a:p>
            <a:pPr marL="0" indent="0">
              <a:buNone/>
            </a:pPr>
            <a:r>
              <a:rPr lang="en-US" sz="2400" dirty="0" smtClean="0"/>
              <a:t>Step </a:t>
            </a:r>
            <a:r>
              <a:rPr lang="en-US" sz="2400" dirty="0"/>
              <a:t>2: If the sign of A is 1, add M to A.</a:t>
            </a:r>
            <a:endParaRPr lang="en-IN" sz="2400" dirty="0"/>
          </a:p>
          <a:p>
            <a:pPr lvl="0">
              <a:lnSpc>
                <a:spcPct val="80000"/>
              </a:lnSpc>
              <a:buNone/>
            </a:pPr>
            <a:endParaRPr lang="en-US" sz="2400" dirty="0">
              <a:latin typeface="+mj-lt"/>
              <a:cs typeface="Times New Roman" pitchFamily="18" charset="0"/>
            </a:endParaRPr>
          </a:p>
          <a:p>
            <a:pPr lvl="0" algn="just">
              <a:lnSpc>
                <a:spcPct val="80000"/>
              </a:lnSpc>
            </a:pPr>
            <a:endParaRPr lang="en-US" altLang="en-US" sz="2400" dirty="0">
              <a:latin typeface="+mj-lt"/>
            </a:endParaRPr>
          </a:p>
        </p:txBody>
      </p:sp>
    </p:spTree>
    <p:extLst>
      <p:ext uri="{BB962C8B-B14F-4D97-AF65-F5344CB8AC3E}">
        <p14:creationId xmlns:p14="http://schemas.microsoft.com/office/powerpoint/2010/main" val="268336355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Non-Restoring Division</a:t>
            </a:r>
            <a:endParaRPr lang="en-IN"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2057400" y="6248401"/>
            <a:ext cx="4876800" cy="381000"/>
          </a:xfrm>
        </p:spPr>
        <p:txBody>
          <a:bodyPr>
            <a:noAutofit/>
          </a:bodyPr>
          <a:lstStyle/>
          <a:p>
            <a:pPr>
              <a:buNone/>
            </a:pPr>
            <a:r>
              <a:rPr lang="en-IN" sz="2000" b="1" dirty="0"/>
              <a:t>Figure: Flowchart for Non-Restoring Division</a:t>
            </a:r>
          </a:p>
        </p:txBody>
      </p:sp>
      <p:pic>
        <p:nvPicPr>
          <p:cNvPr id="6" name="Content Placeholder 3" descr="enter image description here"/>
          <p:cNvPicPr>
            <a:picLocks/>
          </p:cNvPicPr>
          <p:nvPr/>
        </p:nvPicPr>
        <p:blipFill>
          <a:blip r:embed="rId3">
            <a:lum bright="-59000" contrast="91000"/>
          </a:blip>
          <a:stretch>
            <a:fillRect/>
          </a:stretch>
        </p:blipFill>
        <p:spPr bwMode="auto">
          <a:xfrm>
            <a:off x="1676400" y="1066801"/>
            <a:ext cx="5715000" cy="5029200"/>
          </a:xfrm>
          <a:prstGeom prst="rect">
            <a:avLst/>
          </a:prstGeom>
          <a:noFill/>
          <a:ln w="9525">
            <a:noFill/>
            <a:miter lim="800000"/>
            <a:headEnd/>
            <a:tailEnd/>
          </a:ln>
        </p:spPr>
      </p:pic>
      <p:sp>
        <p:nvSpPr>
          <p:cNvPr id="8" name="Rectangle 7"/>
          <p:cNvSpPr/>
          <p:nvPr/>
        </p:nvSpPr>
        <p:spPr>
          <a:xfrm>
            <a:off x="7543800" y="3667035"/>
            <a:ext cx="4572000" cy="291875"/>
          </a:xfrm>
          <a:prstGeom prst="rect">
            <a:avLst/>
          </a:prstGeom>
        </p:spPr>
        <p:txBody>
          <a:bodyPr>
            <a:spAutoFit/>
          </a:bodyPr>
          <a:lstStyle/>
          <a:p>
            <a:pPr fontAlgn="base">
              <a:lnSpc>
                <a:spcPct val="70000"/>
              </a:lnSpc>
            </a:pPr>
            <a:r>
              <a:rPr lang="en-US" dirty="0">
                <a:latin typeface="Times New Roman" pitchFamily="18" charset="0"/>
                <a:cs typeface="Times New Roman" pitchFamily="18" charset="0"/>
              </a:rPr>
              <a:t> </a:t>
            </a:r>
          </a:p>
        </p:txBody>
      </p:sp>
    </p:spTree>
    <p:extLst>
      <p:ext uri="{BB962C8B-B14F-4D97-AF65-F5344CB8AC3E}">
        <p14:creationId xmlns:p14="http://schemas.microsoft.com/office/powerpoint/2010/main" val="24960115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229600" cy="4525963"/>
          </a:xfrm>
        </p:spPr>
        <p:txBody>
          <a:bodyPr/>
          <a:lstStyle/>
          <a:p>
            <a:r>
              <a:rPr lang="en-US" dirty="0" smtClean="0"/>
              <a:t>33.3=? Binary</a:t>
            </a:r>
          </a:p>
          <a:p>
            <a:r>
              <a:rPr lang="en-US" dirty="0" smtClean="0"/>
              <a:t>33+.3=</a:t>
            </a:r>
          </a:p>
          <a:p>
            <a:endParaRPr lang="en-US" dirty="0"/>
          </a:p>
        </p:txBody>
      </p:sp>
      <p:cxnSp>
        <p:nvCxnSpPr>
          <p:cNvPr id="5" name="Straight Connector 4"/>
          <p:cNvCxnSpPr/>
          <p:nvPr/>
        </p:nvCxnSpPr>
        <p:spPr>
          <a:xfrm>
            <a:off x="2209800" y="2286000"/>
            <a:ext cx="2286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2398842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Non-Restoring Division</a:t>
            </a:r>
            <a:endParaRPr lang="en-IN"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pic>
        <p:nvPicPr>
          <p:cNvPr id="9218" name="Picture 2"/>
          <p:cNvPicPr>
            <a:picLocks noChangeAspect="1" noChangeArrowheads="1"/>
          </p:cNvPicPr>
          <p:nvPr/>
        </p:nvPicPr>
        <p:blipFill>
          <a:blip r:embed="rId3"/>
          <a:srcRect/>
          <a:stretch>
            <a:fillRect/>
          </a:stretch>
        </p:blipFill>
        <p:spPr bwMode="auto">
          <a:xfrm>
            <a:off x="609600" y="1219200"/>
            <a:ext cx="6858000" cy="5105400"/>
          </a:xfrm>
          <a:prstGeom prst="rect">
            <a:avLst/>
          </a:prstGeom>
          <a:noFill/>
          <a:ln w="9525">
            <a:noFill/>
            <a:miter lim="800000"/>
            <a:headEnd/>
            <a:tailEnd/>
          </a:ln>
          <a:effectLst/>
        </p:spPr>
      </p:pic>
    </p:spTree>
    <p:extLst>
      <p:ext uri="{BB962C8B-B14F-4D97-AF65-F5344CB8AC3E}">
        <p14:creationId xmlns:p14="http://schemas.microsoft.com/office/powerpoint/2010/main" val="356415073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Non-Restoring Division</a:t>
            </a:r>
            <a:endParaRPr lang="en-IN"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pic>
        <p:nvPicPr>
          <p:cNvPr id="3074" name="Picture 2"/>
          <p:cNvPicPr>
            <a:picLocks noChangeAspect="1" noChangeArrowheads="1"/>
          </p:cNvPicPr>
          <p:nvPr/>
        </p:nvPicPr>
        <p:blipFill>
          <a:blip r:embed="rId3"/>
          <a:srcRect/>
          <a:stretch>
            <a:fillRect/>
          </a:stretch>
        </p:blipFill>
        <p:spPr bwMode="auto">
          <a:xfrm>
            <a:off x="1676400" y="776288"/>
            <a:ext cx="5410200" cy="6081712"/>
          </a:xfrm>
          <a:prstGeom prst="rect">
            <a:avLst/>
          </a:prstGeom>
          <a:noFill/>
          <a:ln w="9525">
            <a:noFill/>
            <a:miter lim="800000"/>
            <a:headEnd/>
            <a:tailEnd/>
          </a:ln>
          <a:effectLst/>
        </p:spPr>
      </p:pic>
    </p:spTree>
    <p:extLst>
      <p:ext uri="{BB962C8B-B14F-4D97-AF65-F5344CB8AC3E}">
        <p14:creationId xmlns:p14="http://schemas.microsoft.com/office/powerpoint/2010/main" val="335948185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BA0975-6500-4F3B-92C6-5BF074A8A64B}"/>
              </a:ext>
            </a:extLst>
          </p:cNvPr>
          <p:cNvSpPr>
            <a:spLocks noGrp="1"/>
          </p:cNvSpPr>
          <p:nvPr>
            <p:ph type="ctrTitle"/>
          </p:nvPr>
        </p:nvSpPr>
        <p:spPr>
          <a:xfrm>
            <a:off x="1143000" y="1752988"/>
            <a:ext cx="6858000" cy="659048"/>
          </a:xfrm>
        </p:spPr>
        <p:txBody>
          <a:bodyPr>
            <a:normAutofit/>
          </a:bodyPr>
          <a:lstStyle/>
          <a:p>
            <a:r>
              <a:rPr lang="en-US" sz="3000" dirty="0">
                <a:latin typeface="Times New Roman" panose="02020603050405020304" pitchFamily="18" charset="0"/>
                <a:cs typeface="Times New Roman" panose="02020603050405020304" pitchFamily="18" charset="0"/>
              </a:rPr>
              <a:t>Floating point numbers and operations</a:t>
            </a:r>
            <a:endParaRPr lang="en-IN" sz="3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 xmlns:a16="http://schemas.microsoft.com/office/drawing/2014/main" id="{CCD0B5A2-4C12-4DDC-8A95-F3E6CCD82610}"/>
              </a:ext>
            </a:extLst>
          </p:cNvPr>
          <p:cNvPicPr>
            <a:picLocks noChangeAspect="1" noChangeArrowheads="1"/>
          </p:cNvPicPr>
          <p:nvPr/>
        </p:nvPicPr>
        <p:blipFill>
          <a:blip r:embed="rId2"/>
          <a:srcRect/>
          <a:stretch>
            <a:fillRect/>
          </a:stretch>
        </p:blipFill>
        <p:spPr bwMode="auto">
          <a:xfrm>
            <a:off x="8057567" y="857251"/>
            <a:ext cx="1000125" cy="935831"/>
          </a:xfrm>
          <a:prstGeom prst="rect">
            <a:avLst/>
          </a:prstGeom>
          <a:noFill/>
          <a:ln w="9525">
            <a:noFill/>
            <a:miter lim="800000"/>
            <a:headEnd/>
            <a:tailEnd/>
          </a:ln>
          <a:effectLst/>
        </p:spPr>
      </p:pic>
    </p:spTree>
    <p:extLst>
      <p:ext uri="{BB962C8B-B14F-4D97-AF65-F5344CB8AC3E}">
        <p14:creationId xmlns:p14="http://schemas.microsoft.com/office/powerpoint/2010/main" val="80574062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063228"/>
            <a:ext cx="5543550" cy="422672"/>
          </a:xfrm>
        </p:spPr>
        <p:txBody>
          <a:bodyPr>
            <a:noAutofit/>
          </a:bodyPr>
          <a:lstStyle/>
          <a:p>
            <a:pPr algn="l"/>
            <a:r>
              <a:rPr lang="en-IN" sz="2550" dirty="0">
                <a:solidFill>
                  <a:srgbClr val="C00000"/>
                </a:solidFill>
              </a:rPr>
              <a:t>Floating Point Numbers and Operations</a:t>
            </a:r>
            <a:endParaRPr lang="en-IN" sz="2550" dirty="0"/>
          </a:p>
        </p:txBody>
      </p:sp>
      <p:pic>
        <p:nvPicPr>
          <p:cNvPr id="4" name="Picture 3"/>
          <p:cNvPicPr>
            <a:picLocks noChangeAspect="1" noChangeArrowheads="1"/>
          </p:cNvPicPr>
          <p:nvPr/>
        </p:nvPicPr>
        <p:blipFill>
          <a:blip r:embed="rId2"/>
          <a:srcRect/>
          <a:stretch>
            <a:fillRect/>
          </a:stretch>
        </p:blipFill>
        <p:spPr bwMode="auto">
          <a:xfrm>
            <a:off x="8057567" y="857251"/>
            <a:ext cx="1000125" cy="935831"/>
          </a:xfrm>
          <a:prstGeom prst="rect">
            <a:avLst/>
          </a:prstGeom>
          <a:noFill/>
          <a:ln w="9525">
            <a:noFill/>
            <a:miter lim="800000"/>
            <a:headEnd/>
            <a:tailEnd/>
          </a:ln>
          <a:effectLst/>
        </p:spPr>
      </p:pic>
      <p:sp>
        <p:nvSpPr>
          <p:cNvPr id="5" name="Content Placeholder 4"/>
          <p:cNvSpPr>
            <a:spLocks noGrp="1"/>
          </p:cNvSpPr>
          <p:nvPr>
            <p:ph idx="1"/>
          </p:nvPr>
        </p:nvSpPr>
        <p:spPr>
          <a:xfrm>
            <a:off x="1371600" y="1771650"/>
            <a:ext cx="6400800" cy="4057650"/>
          </a:xfrm>
        </p:spPr>
        <p:txBody>
          <a:bodyPr>
            <a:normAutofit fontScale="55000" lnSpcReduction="20000"/>
          </a:bodyPr>
          <a:lstStyle/>
          <a:p>
            <a:pPr>
              <a:buNone/>
            </a:pPr>
            <a:r>
              <a:rPr lang="en-IN" dirty="0">
                <a:solidFill>
                  <a:srgbClr val="C00000"/>
                </a:solidFill>
              </a:rPr>
              <a:t>Floating Point Number Representation (FPR)</a:t>
            </a:r>
          </a:p>
          <a:p>
            <a:pPr>
              <a:buNone/>
            </a:pPr>
            <a:r>
              <a:rPr lang="en-IN" dirty="0">
                <a:solidFill>
                  <a:srgbClr val="C00000"/>
                </a:solidFill>
              </a:rPr>
              <a:t>			</a:t>
            </a:r>
            <a:r>
              <a:rPr lang="en-IN" dirty="0"/>
              <a:t>±Significant x </a:t>
            </a:r>
            <a:r>
              <a:rPr lang="en-IN" dirty="0" err="1"/>
              <a:t>Base</a:t>
            </a:r>
            <a:r>
              <a:rPr lang="en-IN" baseline="30000" dirty="0" err="1"/>
              <a:t>±Exponent</a:t>
            </a:r>
            <a:endParaRPr lang="en-IN" baseline="30000" dirty="0"/>
          </a:p>
          <a:p>
            <a:pPr>
              <a:buNone/>
            </a:pPr>
            <a:r>
              <a:rPr lang="en-US" baseline="30000" dirty="0"/>
              <a:t>	</a:t>
            </a:r>
            <a:r>
              <a:rPr lang="en-US" dirty="0"/>
              <a:t>Example: +10.55 x 10</a:t>
            </a:r>
            <a:r>
              <a:rPr lang="en-US" baseline="30000" dirty="0"/>
              <a:t>55</a:t>
            </a:r>
          </a:p>
          <a:p>
            <a:pPr>
              <a:buNone/>
            </a:pPr>
            <a:endParaRPr lang="en-US" baseline="30000" dirty="0"/>
          </a:p>
          <a:p>
            <a:pPr>
              <a:buNone/>
            </a:pPr>
            <a:r>
              <a:rPr lang="en-US" b="1" dirty="0"/>
              <a:t>Why FPR?</a:t>
            </a:r>
          </a:p>
          <a:p>
            <a:pPr marL="0" indent="13097"/>
            <a:r>
              <a:rPr lang="en-US" b="1" dirty="0"/>
              <a:t>   </a:t>
            </a:r>
            <a:r>
              <a:rPr lang="en-US" dirty="0"/>
              <a:t>Consider a very small number 0.00000000005</a:t>
            </a:r>
          </a:p>
          <a:p>
            <a:pPr marL="0" indent="13097"/>
            <a:r>
              <a:rPr lang="en-US" dirty="0"/>
              <a:t>   As it consists of many 0’s after the decimal point, it  </a:t>
            </a:r>
          </a:p>
          <a:p>
            <a:pPr marL="0" indent="13097">
              <a:buNone/>
            </a:pPr>
            <a:r>
              <a:rPr lang="en-US" dirty="0"/>
              <a:t>     requires more number bits for representation</a:t>
            </a:r>
          </a:p>
          <a:p>
            <a:r>
              <a:rPr lang="en-US" dirty="0"/>
              <a:t>0.00000000005 is represented as </a:t>
            </a:r>
            <a:r>
              <a:rPr lang="en-US" b="1" dirty="0"/>
              <a:t>0.5 x </a:t>
            </a:r>
            <a:r>
              <a:rPr lang="en-US" b="1" dirty="0">
                <a:cs typeface="Arial" charset="0"/>
              </a:rPr>
              <a:t>10</a:t>
            </a:r>
            <a:r>
              <a:rPr lang="en-US" b="1" baseline="30000" dirty="0">
                <a:cs typeface="Arial" charset="0"/>
              </a:rPr>
              <a:t>-10</a:t>
            </a:r>
            <a:r>
              <a:rPr lang="en-US" b="1" dirty="0">
                <a:cs typeface="Arial" charset="0"/>
              </a:rPr>
              <a:t>, </a:t>
            </a:r>
            <a:r>
              <a:rPr lang="en-US" dirty="0">
                <a:cs typeface="Arial" charset="0"/>
              </a:rPr>
              <a:t>it will require only fewer bits</a:t>
            </a:r>
            <a:endParaRPr lang="en-US" dirty="0"/>
          </a:p>
          <a:p>
            <a:r>
              <a:rPr lang="en-US" dirty="0"/>
              <a:t>Consider a very large number 50000000000 which can be represented as 5 x 10</a:t>
            </a:r>
            <a:r>
              <a:rPr lang="en-US" baseline="30000" dirty="0"/>
              <a:t>10 (+5</a:t>
            </a:r>
          </a:p>
          <a:p>
            <a:r>
              <a:rPr lang="en-US" b="1" dirty="0">
                <a:cs typeface="Arial" charset="0"/>
              </a:rPr>
              <a:t>Consider the example 0.123 x 10</a:t>
            </a:r>
            <a:r>
              <a:rPr lang="en-US" b="1" baseline="30000" dirty="0">
                <a:cs typeface="Arial" charset="0"/>
              </a:rPr>
              <a:t>4  </a:t>
            </a:r>
            <a:r>
              <a:rPr lang="en-US" b="1" dirty="0">
                <a:cs typeface="Arial" charset="0"/>
              </a:rPr>
              <a:t>= 0.0123 x 10</a:t>
            </a:r>
            <a:r>
              <a:rPr lang="en-US" b="1" baseline="30000" dirty="0">
                <a:cs typeface="Arial" charset="0"/>
              </a:rPr>
              <a:t>5  </a:t>
            </a:r>
            <a:r>
              <a:rPr lang="en-US" b="1" dirty="0">
                <a:cs typeface="Arial" charset="0"/>
              </a:rPr>
              <a:t>= 123 x 10</a:t>
            </a:r>
            <a:r>
              <a:rPr lang="en-US" b="1" baseline="30000" dirty="0">
                <a:cs typeface="Arial" charset="0"/>
              </a:rPr>
              <a:t>3</a:t>
            </a:r>
          </a:p>
          <a:p>
            <a:r>
              <a:rPr lang="en-US" dirty="0">
                <a:cs typeface="Arial" charset="0"/>
              </a:rPr>
              <a:t>But we need a fixed and single representation for floating point numbers. For this normalization is required.</a:t>
            </a:r>
            <a:endParaRPr lang="en-US" b="1" dirty="0">
              <a:cs typeface="Arial" charset="0"/>
            </a:endParaRPr>
          </a:p>
          <a:p>
            <a:pPr lvl="0" algn="just">
              <a:lnSpc>
                <a:spcPct val="80000"/>
              </a:lnSpc>
              <a:buNone/>
            </a:pPr>
            <a:endParaRPr lang="en-US" altLang="en-US" sz="1800" dirty="0">
              <a:latin typeface="+mj-lt"/>
            </a:endParaRPr>
          </a:p>
        </p:txBody>
      </p:sp>
    </p:spTree>
    <p:extLst>
      <p:ext uri="{BB962C8B-B14F-4D97-AF65-F5344CB8AC3E}">
        <p14:creationId xmlns:p14="http://schemas.microsoft.com/office/powerpoint/2010/main" val="21007787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433512" y="1676400"/>
            <a:ext cx="6276975" cy="4257675"/>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786040" y="1759320"/>
              <a:ext cx="360" cy="116280"/>
            </p14:xfrm>
          </p:contentPart>
        </mc:Choice>
        <mc:Fallback xmlns="">
          <p:pic>
            <p:nvPicPr>
              <p:cNvPr id="3" name="Ink 2"/>
              <p:cNvPicPr/>
              <p:nvPr/>
            </p:nvPicPr>
            <p:blipFill>
              <a:blip r:embed="rId4"/>
              <a:stretch>
                <a:fillRect/>
              </a:stretch>
            </p:blipFill>
            <p:spPr>
              <a:xfrm>
                <a:off x="2776680" y="1749960"/>
                <a:ext cx="19080" cy="135000"/>
              </a:xfrm>
              <a:prstGeom prst="rect">
                <a:avLst/>
              </a:prstGeom>
            </p:spPr>
          </p:pic>
        </mc:Fallback>
      </mc:AlternateContent>
    </p:spTree>
    <p:extLst>
      <p:ext uri="{BB962C8B-B14F-4D97-AF65-F5344CB8AC3E}">
        <p14:creationId xmlns:p14="http://schemas.microsoft.com/office/powerpoint/2010/main" val="178269916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Text Box 3">
            <a:extLst>
              <a:ext uri="{FF2B5EF4-FFF2-40B4-BE49-F238E27FC236}">
                <a16:creationId xmlns="" xmlns:a16="http://schemas.microsoft.com/office/drawing/2014/main" id="{48A76EDA-6B67-4218-A085-48A554CEC984}"/>
              </a:ext>
            </a:extLst>
          </p:cNvPr>
          <p:cNvSpPr txBox="1">
            <a:spLocks noChangeArrowheads="1"/>
          </p:cNvSpPr>
          <p:nvPr/>
        </p:nvSpPr>
        <p:spPr bwMode="auto">
          <a:xfrm>
            <a:off x="6057900" y="5543550"/>
            <a:ext cx="14287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9pPr>
          </a:lstStyle>
          <a:p>
            <a:pPr algn="r"/>
            <a:fld id="{1F9C1425-C50C-4208-B442-0BB8115FEDB8}" type="slidenum">
              <a:rPr lang="en-US" altLang="en-US" sz="1050">
                <a:solidFill>
                  <a:srgbClr val="000000"/>
                </a:solidFill>
                <a:latin typeface="Times New Roman" panose="02020603050405020304" pitchFamily="18" charset="0"/>
              </a:rPr>
              <a:pPr algn="r"/>
              <a:t>120</a:t>
            </a:fld>
            <a:endParaRPr lang="en-US" altLang="en-US" sz="1050">
              <a:solidFill>
                <a:srgbClr val="000000"/>
              </a:solidFill>
              <a:latin typeface="Times New Roman" panose="02020603050405020304" pitchFamily="18" charset="0"/>
            </a:endParaRPr>
          </a:p>
        </p:txBody>
      </p:sp>
      <p:sp>
        <p:nvSpPr>
          <p:cNvPr id="4101" name="Text Box 4">
            <a:extLst>
              <a:ext uri="{FF2B5EF4-FFF2-40B4-BE49-F238E27FC236}">
                <a16:creationId xmlns="" xmlns:a16="http://schemas.microsoft.com/office/drawing/2014/main" id="{C039197C-CB26-4FD2-8ACB-178B795956FA}"/>
              </a:ext>
            </a:extLst>
          </p:cNvPr>
          <p:cNvSpPr txBox="1">
            <a:spLocks noChangeArrowheads="1"/>
          </p:cNvSpPr>
          <p:nvPr/>
        </p:nvSpPr>
        <p:spPr bwMode="auto">
          <a:xfrm>
            <a:off x="1657350" y="1314450"/>
            <a:ext cx="58293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9pPr>
          </a:lstStyle>
          <a:p>
            <a:r>
              <a:rPr lang="en-US" altLang="en-US" sz="2400" dirty="0">
                <a:solidFill>
                  <a:srgbClr val="000000"/>
                </a:solidFill>
              </a:rPr>
              <a:t>Distribution of Floating Point Numbers</a:t>
            </a:r>
          </a:p>
        </p:txBody>
      </p:sp>
      <p:sp>
        <p:nvSpPr>
          <p:cNvPr id="4102" name="Text Box 5">
            <a:extLst>
              <a:ext uri="{FF2B5EF4-FFF2-40B4-BE49-F238E27FC236}">
                <a16:creationId xmlns="" xmlns:a16="http://schemas.microsoft.com/office/drawing/2014/main" id="{00C82DBB-E60F-4AC6-BF8D-C470D6E2BB73}"/>
              </a:ext>
            </a:extLst>
          </p:cNvPr>
          <p:cNvSpPr txBox="1">
            <a:spLocks noChangeArrowheads="1"/>
          </p:cNvSpPr>
          <p:nvPr/>
        </p:nvSpPr>
        <p:spPr bwMode="auto">
          <a:xfrm>
            <a:off x="1657350" y="2343150"/>
            <a:ext cx="58293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DejaVu Sans"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DejaVu San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DejaVu San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DejaVu San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DejaVu Sans" charset="0"/>
              </a:defRPr>
            </a:lvl9pPr>
          </a:lstStyle>
          <a:p>
            <a:pPr>
              <a:spcBef>
                <a:spcPts val="375"/>
              </a:spcBef>
              <a:buFont typeface="Arial" panose="020B0604020202020204" pitchFamily="34" charset="0"/>
              <a:buChar char="•"/>
            </a:pPr>
            <a:r>
              <a:rPr lang="en-US" altLang="en-US" sz="1500" dirty="0">
                <a:solidFill>
                  <a:srgbClr val="000000"/>
                </a:solidFill>
              </a:rPr>
              <a:t>3 bit mantissa</a:t>
            </a:r>
          </a:p>
          <a:p>
            <a:pPr>
              <a:spcBef>
                <a:spcPts val="375"/>
              </a:spcBef>
              <a:buFont typeface="Arial" panose="020B0604020202020204" pitchFamily="34" charset="0"/>
              <a:buChar char="•"/>
            </a:pPr>
            <a:r>
              <a:rPr lang="en-US" altLang="en-US" sz="1500" dirty="0">
                <a:solidFill>
                  <a:srgbClr val="000000"/>
                </a:solidFill>
              </a:rPr>
              <a:t>exponent {-1,0,1}</a:t>
            </a:r>
          </a:p>
        </p:txBody>
      </p:sp>
      <p:graphicFrame>
        <p:nvGraphicFramePr>
          <p:cNvPr id="4103" name="Object 6">
            <a:extLst>
              <a:ext uri="{FF2B5EF4-FFF2-40B4-BE49-F238E27FC236}">
                <a16:creationId xmlns="" xmlns:a16="http://schemas.microsoft.com/office/drawing/2014/main" id="{01510528-A2D7-4020-A587-BD51959A550F}"/>
              </a:ext>
            </a:extLst>
          </p:cNvPr>
          <p:cNvGraphicFramePr>
            <a:graphicFrameLocks noChangeAspect="1"/>
          </p:cNvGraphicFramePr>
          <p:nvPr/>
        </p:nvGraphicFramePr>
        <p:xfrm>
          <a:off x="3671888" y="2221706"/>
          <a:ext cx="3820716" cy="863204"/>
        </p:xfrm>
        <a:graphic>
          <a:graphicData uri="http://schemas.openxmlformats.org/presentationml/2006/ole">
            <mc:AlternateContent xmlns:mc="http://schemas.openxmlformats.org/markup-compatibility/2006">
              <mc:Choice xmlns:v="urn:schemas-microsoft-com:vml" Requires="v">
                <p:oleObj spid="_x0000_s1069" r:id="rId4" imgW="4263840" imgH="967680" progId="">
                  <p:embed/>
                </p:oleObj>
              </mc:Choice>
              <mc:Fallback>
                <p:oleObj r:id="rId4" imgW="4263840" imgH="96768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1888" y="2221706"/>
                        <a:ext cx="3820716" cy="8632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4" name="Line 7">
            <a:extLst>
              <a:ext uri="{FF2B5EF4-FFF2-40B4-BE49-F238E27FC236}">
                <a16:creationId xmlns="" xmlns:a16="http://schemas.microsoft.com/office/drawing/2014/main" id="{CE10FEE4-535E-4745-AAE0-294BA7E52D99}"/>
              </a:ext>
            </a:extLst>
          </p:cNvPr>
          <p:cNvSpPr>
            <a:spLocks noChangeShapeType="1"/>
          </p:cNvSpPr>
          <p:nvPr/>
        </p:nvSpPr>
        <p:spPr bwMode="auto">
          <a:xfrm>
            <a:off x="1760935" y="4420792"/>
            <a:ext cx="1400175" cy="119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IN" sz="1350"/>
          </a:p>
        </p:txBody>
      </p:sp>
      <p:sp>
        <p:nvSpPr>
          <p:cNvPr id="4105" name="Line 8">
            <a:extLst>
              <a:ext uri="{FF2B5EF4-FFF2-40B4-BE49-F238E27FC236}">
                <a16:creationId xmlns="" xmlns:a16="http://schemas.microsoft.com/office/drawing/2014/main" id="{40CB2E14-2138-4331-838D-2BA977B16302}"/>
              </a:ext>
            </a:extLst>
          </p:cNvPr>
          <p:cNvSpPr>
            <a:spLocks noChangeShapeType="1"/>
          </p:cNvSpPr>
          <p:nvPr/>
        </p:nvSpPr>
        <p:spPr bwMode="auto">
          <a:xfrm>
            <a:off x="1751411" y="4082655"/>
            <a:ext cx="1190" cy="677465"/>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IN" sz="1350"/>
          </a:p>
        </p:txBody>
      </p:sp>
      <p:sp>
        <p:nvSpPr>
          <p:cNvPr id="4106" name="Line 9">
            <a:extLst>
              <a:ext uri="{FF2B5EF4-FFF2-40B4-BE49-F238E27FC236}">
                <a16:creationId xmlns="" xmlns:a16="http://schemas.microsoft.com/office/drawing/2014/main" id="{AF85F2D4-571D-4DB4-A2CB-DDB0906A919E}"/>
              </a:ext>
            </a:extLst>
          </p:cNvPr>
          <p:cNvSpPr>
            <a:spLocks noChangeShapeType="1"/>
          </p:cNvSpPr>
          <p:nvPr/>
        </p:nvSpPr>
        <p:spPr bwMode="auto">
          <a:xfrm>
            <a:off x="3170635" y="4420792"/>
            <a:ext cx="1400175" cy="119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IN" sz="1350"/>
          </a:p>
        </p:txBody>
      </p:sp>
      <p:sp>
        <p:nvSpPr>
          <p:cNvPr id="4107" name="Line 10">
            <a:extLst>
              <a:ext uri="{FF2B5EF4-FFF2-40B4-BE49-F238E27FC236}">
                <a16:creationId xmlns="" xmlns:a16="http://schemas.microsoft.com/office/drawing/2014/main" id="{2E69282D-0667-488B-816E-6245BB624668}"/>
              </a:ext>
            </a:extLst>
          </p:cNvPr>
          <p:cNvSpPr>
            <a:spLocks noChangeShapeType="1"/>
          </p:cNvSpPr>
          <p:nvPr/>
        </p:nvSpPr>
        <p:spPr bwMode="auto">
          <a:xfrm>
            <a:off x="3161111" y="4082655"/>
            <a:ext cx="1190" cy="677465"/>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IN" sz="1350"/>
          </a:p>
        </p:txBody>
      </p:sp>
      <p:sp>
        <p:nvSpPr>
          <p:cNvPr id="4108" name="Line 11">
            <a:extLst>
              <a:ext uri="{FF2B5EF4-FFF2-40B4-BE49-F238E27FC236}">
                <a16:creationId xmlns="" xmlns:a16="http://schemas.microsoft.com/office/drawing/2014/main" id="{C36191ED-B52F-42AF-AFCD-06030B8F7A4C}"/>
              </a:ext>
            </a:extLst>
          </p:cNvPr>
          <p:cNvSpPr>
            <a:spLocks noChangeShapeType="1"/>
          </p:cNvSpPr>
          <p:nvPr/>
        </p:nvSpPr>
        <p:spPr bwMode="auto">
          <a:xfrm>
            <a:off x="4589860" y="4420792"/>
            <a:ext cx="1400175" cy="119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IN" sz="1350"/>
          </a:p>
        </p:txBody>
      </p:sp>
      <p:sp>
        <p:nvSpPr>
          <p:cNvPr id="4109" name="Line 12">
            <a:extLst>
              <a:ext uri="{FF2B5EF4-FFF2-40B4-BE49-F238E27FC236}">
                <a16:creationId xmlns="" xmlns:a16="http://schemas.microsoft.com/office/drawing/2014/main" id="{9954A017-D9CA-47B6-BCBC-92830D8C3A6A}"/>
              </a:ext>
            </a:extLst>
          </p:cNvPr>
          <p:cNvSpPr>
            <a:spLocks noChangeShapeType="1"/>
          </p:cNvSpPr>
          <p:nvPr/>
        </p:nvSpPr>
        <p:spPr bwMode="auto">
          <a:xfrm>
            <a:off x="4580336" y="4082655"/>
            <a:ext cx="1190" cy="677465"/>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IN" sz="1350"/>
          </a:p>
        </p:txBody>
      </p:sp>
      <p:sp>
        <p:nvSpPr>
          <p:cNvPr id="4110" name="Line 13">
            <a:extLst>
              <a:ext uri="{FF2B5EF4-FFF2-40B4-BE49-F238E27FC236}">
                <a16:creationId xmlns="" xmlns:a16="http://schemas.microsoft.com/office/drawing/2014/main" id="{9250D7CF-40D4-4FA9-A3D5-6F0DC7A9261A}"/>
              </a:ext>
            </a:extLst>
          </p:cNvPr>
          <p:cNvSpPr>
            <a:spLocks noChangeShapeType="1"/>
          </p:cNvSpPr>
          <p:nvPr/>
        </p:nvSpPr>
        <p:spPr bwMode="auto">
          <a:xfrm>
            <a:off x="6009085" y="4420792"/>
            <a:ext cx="1400175" cy="119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IN" sz="1350"/>
          </a:p>
        </p:txBody>
      </p:sp>
      <p:sp>
        <p:nvSpPr>
          <p:cNvPr id="4111" name="Line 14">
            <a:extLst>
              <a:ext uri="{FF2B5EF4-FFF2-40B4-BE49-F238E27FC236}">
                <a16:creationId xmlns="" xmlns:a16="http://schemas.microsoft.com/office/drawing/2014/main" id="{2518B5CD-1077-4907-856D-28EEEBB903B2}"/>
              </a:ext>
            </a:extLst>
          </p:cNvPr>
          <p:cNvSpPr>
            <a:spLocks noChangeShapeType="1"/>
          </p:cNvSpPr>
          <p:nvPr/>
        </p:nvSpPr>
        <p:spPr bwMode="auto">
          <a:xfrm>
            <a:off x="5999561" y="4082655"/>
            <a:ext cx="1190" cy="677465"/>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IN" sz="1350"/>
          </a:p>
        </p:txBody>
      </p:sp>
      <p:sp>
        <p:nvSpPr>
          <p:cNvPr id="4112" name="Line 15">
            <a:extLst>
              <a:ext uri="{FF2B5EF4-FFF2-40B4-BE49-F238E27FC236}">
                <a16:creationId xmlns="" xmlns:a16="http://schemas.microsoft.com/office/drawing/2014/main" id="{6A103CF7-8E54-40FA-AF9E-FBE4AA8BB9D1}"/>
              </a:ext>
            </a:extLst>
          </p:cNvPr>
          <p:cNvSpPr>
            <a:spLocks noChangeShapeType="1"/>
          </p:cNvSpPr>
          <p:nvPr/>
        </p:nvSpPr>
        <p:spPr bwMode="auto">
          <a:xfrm>
            <a:off x="7409261" y="4082655"/>
            <a:ext cx="1190" cy="677465"/>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IN" sz="1350"/>
          </a:p>
        </p:txBody>
      </p:sp>
      <p:sp>
        <p:nvSpPr>
          <p:cNvPr id="4113" name="Line 16">
            <a:extLst>
              <a:ext uri="{FF2B5EF4-FFF2-40B4-BE49-F238E27FC236}">
                <a16:creationId xmlns="" xmlns:a16="http://schemas.microsoft.com/office/drawing/2014/main" id="{C91831A6-8AE4-43E5-98CC-B7FCD040CFA3}"/>
              </a:ext>
            </a:extLst>
          </p:cNvPr>
          <p:cNvSpPr>
            <a:spLocks noChangeShapeType="1"/>
          </p:cNvSpPr>
          <p:nvPr/>
        </p:nvSpPr>
        <p:spPr bwMode="auto">
          <a:xfrm flipH="1">
            <a:off x="5228035" y="4232672"/>
            <a:ext cx="3572" cy="371475"/>
          </a:xfrm>
          <a:prstGeom prst="line">
            <a:avLst/>
          </a:prstGeom>
          <a:noFill/>
          <a:ln w="7632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IN" sz="1350"/>
          </a:p>
        </p:txBody>
      </p:sp>
      <p:sp>
        <p:nvSpPr>
          <p:cNvPr id="4114" name="Line 17">
            <a:extLst>
              <a:ext uri="{FF2B5EF4-FFF2-40B4-BE49-F238E27FC236}">
                <a16:creationId xmlns="" xmlns:a16="http://schemas.microsoft.com/office/drawing/2014/main" id="{74421F29-43AB-4797-AAD6-A444509C0C4E}"/>
              </a:ext>
            </a:extLst>
          </p:cNvPr>
          <p:cNvSpPr>
            <a:spLocks noChangeShapeType="1"/>
          </p:cNvSpPr>
          <p:nvPr/>
        </p:nvSpPr>
        <p:spPr bwMode="auto">
          <a:xfrm flipH="1">
            <a:off x="3159920" y="4321969"/>
            <a:ext cx="3572" cy="205979"/>
          </a:xfrm>
          <a:prstGeom prst="line">
            <a:avLst/>
          </a:prstGeom>
          <a:noFill/>
          <a:ln w="381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IN" sz="1350"/>
          </a:p>
        </p:txBody>
      </p:sp>
      <p:sp>
        <p:nvSpPr>
          <p:cNvPr id="4115" name="Line 18">
            <a:extLst>
              <a:ext uri="{FF2B5EF4-FFF2-40B4-BE49-F238E27FC236}">
                <a16:creationId xmlns="" xmlns:a16="http://schemas.microsoft.com/office/drawing/2014/main" id="{9F3FC66D-AB8D-463B-8579-1B2E7A2AEA36}"/>
              </a:ext>
            </a:extLst>
          </p:cNvPr>
          <p:cNvSpPr>
            <a:spLocks noChangeShapeType="1"/>
          </p:cNvSpPr>
          <p:nvPr/>
        </p:nvSpPr>
        <p:spPr bwMode="auto">
          <a:xfrm flipH="1">
            <a:off x="2441972" y="4369595"/>
            <a:ext cx="3572" cy="117872"/>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IN" sz="1350"/>
          </a:p>
        </p:txBody>
      </p:sp>
      <p:sp>
        <p:nvSpPr>
          <p:cNvPr id="4116" name="Line 19">
            <a:extLst>
              <a:ext uri="{FF2B5EF4-FFF2-40B4-BE49-F238E27FC236}">
                <a16:creationId xmlns="" xmlns:a16="http://schemas.microsoft.com/office/drawing/2014/main" id="{1E9CF5D5-9707-4277-A3CF-6198985616E0}"/>
              </a:ext>
            </a:extLst>
          </p:cNvPr>
          <p:cNvSpPr>
            <a:spLocks noChangeShapeType="1"/>
          </p:cNvSpPr>
          <p:nvPr/>
        </p:nvSpPr>
        <p:spPr bwMode="auto">
          <a:xfrm flipH="1">
            <a:off x="2775347" y="4358878"/>
            <a:ext cx="3572" cy="12858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IN" sz="1350"/>
          </a:p>
        </p:txBody>
      </p:sp>
      <p:sp>
        <p:nvSpPr>
          <p:cNvPr id="4117" name="Line 20">
            <a:extLst>
              <a:ext uri="{FF2B5EF4-FFF2-40B4-BE49-F238E27FC236}">
                <a16:creationId xmlns="" xmlns:a16="http://schemas.microsoft.com/office/drawing/2014/main" id="{C1BAFD10-1A2F-43C6-9BE7-D1BD4389D54E}"/>
              </a:ext>
            </a:extLst>
          </p:cNvPr>
          <p:cNvSpPr>
            <a:spLocks noChangeShapeType="1"/>
          </p:cNvSpPr>
          <p:nvPr/>
        </p:nvSpPr>
        <p:spPr bwMode="auto">
          <a:xfrm>
            <a:off x="2620567" y="4366022"/>
            <a:ext cx="1190" cy="122634"/>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IN" sz="1350"/>
          </a:p>
        </p:txBody>
      </p:sp>
      <p:sp>
        <p:nvSpPr>
          <p:cNvPr id="4118" name="Line 21">
            <a:extLst>
              <a:ext uri="{FF2B5EF4-FFF2-40B4-BE49-F238E27FC236}">
                <a16:creationId xmlns="" xmlns:a16="http://schemas.microsoft.com/office/drawing/2014/main" id="{99C58971-898E-4832-A5F4-A93AE735F987}"/>
              </a:ext>
            </a:extLst>
          </p:cNvPr>
          <p:cNvSpPr>
            <a:spLocks noChangeShapeType="1"/>
          </p:cNvSpPr>
          <p:nvPr/>
        </p:nvSpPr>
        <p:spPr bwMode="auto">
          <a:xfrm flipH="1">
            <a:off x="2918222" y="4369595"/>
            <a:ext cx="3572" cy="117872"/>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IN" sz="1350"/>
          </a:p>
        </p:txBody>
      </p:sp>
      <p:sp>
        <p:nvSpPr>
          <p:cNvPr id="4119" name="Line 22">
            <a:extLst>
              <a:ext uri="{FF2B5EF4-FFF2-40B4-BE49-F238E27FC236}">
                <a16:creationId xmlns="" xmlns:a16="http://schemas.microsoft.com/office/drawing/2014/main" id="{A24A5B59-B646-42DA-83B3-8CD5607C079F}"/>
              </a:ext>
            </a:extLst>
          </p:cNvPr>
          <p:cNvSpPr>
            <a:spLocks noChangeShapeType="1"/>
          </p:cNvSpPr>
          <p:nvPr/>
        </p:nvSpPr>
        <p:spPr bwMode="auto">
          <a:xfrm flipH="1">
            <a:off x="3874295" y="4321969"/>
            <a:ext cx="3572" cy="205979"/>
          </a:xfrm>
          <a:prstGeom prst="line">
            <a:avLst/>
          </a:prstGeom>
          <a:noFill/>
          <a:ln w="381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IN" sz="1350"/>
          </a:p>
        </p:txBody>
      </p:sp>
      <p:sp>
        <p:nvSpPr>
          <p:cNvPr id="4120" name="Line 23">
            <a:extLst>
              <a:ext uri="{FF2B5EF4-FFF2-40B4-BE49-F238E27FC236}">
                <a16:creationId xmlns="" xmlns:a16="http://schemas.microsoft.com/office/drawing/2014/main" id="{29974E89-9388-4E56-A36B-E05025F64168}"/>
              </a:ext>
            </a:extLst>
          </p:cNvPr>
          <p:cNvSpPr>
            <a:spLocks noChangeShapeType="1"/>
          </p:cNvSpPr>
          <p:nvPr/>
        </p:nvSpPr>
        <p:spPr bwMode="auto">
          <a:xfrm flipH="1">
            <a:off x="4226720" y="4321969"/>
            <a:ext cx="3572" cy="205979"/>
          </a:xfrm>
          <a:prstGeom prst="line">
            <a:avLst/>
          </a:prstGeom>
          <a:noFill/>
          <a:ln w="381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IN" sz="1350"/>
          </a:p>
        </p:txBody>
      </p:sp>
      <p:sp>
        <p:nvSpPr>
          <p:cNvPr id="4121" name="Line 24">
            <a:extLst>
              <a:ext uri="{FF2B5EF4-FFF2-40B4-BE49-F238E27FC236}">
                <a16:creationId xmlns="" xmlns:a16="http://schemas.microsoft.com/office/drawing/2014/main" id="{0841A411-CFB7-4D96-822E-B5565B589217}"/>
              </a:ext>
            </a:extLst>
          </p:cNvPr>
          <p:cNvSpPr>
            <a:spLocks noChangeShapeType="1"/>
          </p:cNvSpPr>
          <p:nvPr/>
        </p:nvSpPr>
        <p:spPr bwMode="auto">
          <a:xfrm flipH="1">
            <a:off x="3502820" y="4321969"/>
            <a:ext cx="3572" cy="205979"/>
          </a:xfrm>
          <a:prstGeom prst="line">
            <a:avLst/>
          </a:prstGeom>
          <a:noFill/>
          <a:ln w="381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IN" sz="1350"/>
          </a:p>
        </p:txBody>
      </p:sp>
      <p:sp>
        <p:nvSpPr>
          <p:cNvPr id="4122" name="Line 25">
            <a:extLst>
              <a:ext uri="{FF2B5EF4-FFF2-40B4-BE49-F238E27FC236}">
                <a16:creationId xmlns="" xmlns:a16="http://schemas.microsoft.com/office/drawing/2014/main" id="{3ED62FE2-65E1-4507-A3BD-4DA7A5D991E1}"/>
              </a:ext>
            </a:extLst>
          </p:cNvPr>
          <p:cNvSpPr>
            <a:spLocks noChangeShapeType="1"/>
          </p:cNvSpPr>
          <p:nvPr/>
        </p:nvSpPr>
        <p:spPr bwMode="auto">
          <a:xfrm flipH="1">
            <a:off x="6702028" y="4232672"/>
            <a:ext cx="3572" cy="371475"/>
          </a:xfrm>
          <a:prstGeom prst="line">
            <a:avLst/>
          </a:prstGeom>
          <a:noFill/>
          <a:ln w="7632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IN" sz="1350"/>
          </a:p>
        </p:txBody>
      </p:sp>
      <p:sp>
        <p:nvSpPr>
          <p:cNvPr id="4123" name="Line 26">
            <a:extLst>
              <a:ext uri="{FF2B5EF4-FFF2-40B4-BE49-F238E27FC236}">
                <a16:creationId xmlns="" xmlns:a16="http://schemas.microsoft.com/office/drawing/2014/main" id="{F8B1B99B-CB61-4AF1-A728-5BFEC2012026}"/>
              </a:ext>
            </a:extLst>
          </p:cNvPr>
          <p:cNvSpPr>
            <a:spLocks noChangeShapeType="1"/>
          </p:cNvSpPr>
          <p:nvPr/>
        </p:nvSpPr>
        <p:spPr bwMode="auto">
          <a:xfrm flipH="1">
            <a:off x="5994797" y="4232672"/>
            <a:ext cx="3572" cy="371475"/>
          </a:xfrm>
          <a:prstGeom prst="line">
            <a:avLst/>
          </a:prstGeom>
          <a:noFill/>
          <a:ln w="7632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IN" sz="1350"/>
          </a:p>
        </p:txBody>
      </p:sp>
      <p:sp>
        <p:nvSpPr>
          <p:cNvPr id="4124" name="Line 27">
            <a:extLst>
              <a:ext uri="{FF2B5EF4-FFF2-40B4-BE49-F238E27FC236}">
                <a16:creationId xmlns="" xmlns:a16="http://schemas.microsoft.com/office/drawing/2014/main" id="{5F19D504-2E98-4884-BA50-DE9BC219C21C}"/>
              </a:ext>
            </a:extLst>
          </p:cNvPr>
          <p:cNvSpPr>
            <a:spLocks noChangeShapeType="1"/>
          </p:cNvSpPr>
          <p:nvPr/>
        </p:nvSpPr>
        <p:spPr bwMode="auto">
          <a:xfrm flipH="1">
            <a:off x="4579145" y="4232672"/>
            <a:ext cx="3572" cy="371475"/>
          </a:xfrm>
          <a:prstGeom prst="line">
            <a:avLst/>
          </a:prstGeom>
          <a:noFill/>
          <a:ln w="7632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IN" sz="1350"/>
          </a:p>
        </p:txBody>
      </p:sp>
      <p:sp>
        <p:nvSpPr>
          <p:cNvPr id="4125" name="Text Box 28">
            <a:extLst>
              <a:ext uri="{FF2B5EF4-FFF2-40B4-BE49-F238E27FC236}">
                <a16:creationId xmlns="" xmlns:a16="http://schemas.microsoft.com/office/drawing/2014/main" id="{36153E78-3F96-44EC-9536-20CF904DA7D4}"/>
              </a:ext>
            </a:extLst>
          </p:cNvPr>
          <p:cNvSpPr txBox="1">
            <a:spLocks noChangeArrowheads="1"/>
          </p:cNvSpPr>
          <p:nvPr/>
        </p:nvSpPr>
        <p:spPr bwMode="auto">
          <a:xfrm>
            <a:off x="1595438" y="4805520"/>
            <a:ext cx="307840" cy="440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7500" tIns="35100" rIns="67500" bIns="351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9pPr>
          </a:lstStyle>
          <a:p>
            <a:r>
              <a:rPr lang="en-US" altLang="en-US" sz="2400">
                <a:solidFill>
                  <a:srgbClr val="000000"/>
                </a:solidFill>
              </a:rPr>
              <a:t>0</a:t>
            </a:r>
          </a:p>
        </p:txBody>
      </p:sp>
      <p:sp>
        <p:nvSpPr>
          <p:cNvPr id="4126" name="Text Box 29">
            <a:extLst>
              <a:ext uri="{FF2B5EF4-FFF2-40B4-BE49-F238E27FC236}">
                <a16:creationId xmlns="" xmlns:a16="http://schemas.microsoft.com/office/drawing/2014/main" id="{D6203D0E-DD56-4375-AD44-9B3DDEFF643A}"/>
              </a:ext>
            </a:extLst>
          </p:cNvPr>
          <p:cNvSpPr txBox="1">
            <a:spLocks noChangeArrowheads="1"/>
          </p:cNvSpPr>
          <p:nvPr/>
        </p:nvSpPr>
        <p:spPr bwMode="auto">
          <a:xfrm>
            <a:off x="3005138" y="4805520"/>
            <a:ext cx="307840" cy="440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7500" tIns="35100" rIns="67500" bIns="351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9pPr>
          </a:lstStyle>
          <a:p>
            <a:r>
              <a:rPr lang="en-US" altLang="en-US" sz="2400">
                <a:solidFill>
                  <a:srgbClr val="000000"/>
                </a:solidFill>
              </a:rPr>
              <a:t>1</a:t>
            </a:r>
          </a:p>
        </p:txBody>
      </p:sp>
      <p:sp>
        <p:nvSpPr>
          <p:cNvPr id="4127" name="Text Box 30">
            <a:extLst>
              <a:ext uri="{FF2B5EF4-FFF2-40B4-BE49-F238E27FC236}">
                <a16:creationId xmlns="" xmlns:a16="http://schemas.microsoft.com/office/drawing/2014/main" id="{F19C611F-16B8-4796-8B8C-2F79D3FE16DD}"/>
              </a:ext>
            </a:extLst>
          </p:cNvPr>
          <p:cNvSpPr txBox="1">
            <a:spLocks noChangeArrowheads="1"/>
          </p:cNvSpPr>
          <p:nvPr/>
        </p:nvSpPr>
        <p:spPr bwMode="auto">
          <a:xfrm>
            <a:off x="4420791" y="4781708"/>
            <a:ext cx="307840" cy="440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7500" tIns="35100" rIns="67500" bIns="351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9pPr>
          </a:lstStyle>
          <a:p>
            <a:r>
              <a:rPr lang="en-US" altLang="en-US" sz="2400">
                <a:solidFill>
                  <a:srgbClr val="000000"/>
                </a:solidFill>
              </a:rPr>
              <a:t>2</a:t>
            </a:r>
          </a:p>
        </p:txBody>
      </p:sp>
      <p:sp>
        <p:nvSpPr>
          <p:cNvPr id="4128" name="Text Box 31">
            <a:extLst>
              <a:ext uri="{FF2B5EF4-FFF2-40B4-BE49-F238E27FC236}">
                <a16:creationId xmlns="" xmlns:a16="http://schemas.microsoft.com/office/drawing/2014/main" id="{4C8B1105-AFA5-4E69-89A1-A3F4C39ADA2E}"/>
              </a:ext>
            </a:extLst>
          </p:cNvPr>
          <p:cNvSpPr txBox="1">
            <a:spLocks noChangeArrowheads="1"/>
          </p:cNvSpPr>
          <p:nvPr/>
        </p:nvSpPr>
        <p:spPr bwMode="auto">
          <a:xfrm>
            <a:off x="5840016" y="4781708"/>
            <a:ext cx="307840" cy="440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7500" tIns="35100" rIns="67500" bIns="351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9pPr>
          </a:lstStyle>
          <a:p>
            <a:r>
              <a:rPr lang="en-US" altLang="en-US" sz="2400">
                <a:solidFill>
                  <a:srgbClr val="000000"/>
                </a:solidFill>
              </a:rPr>
              <a:t>3</a:t>
            </a:r>
          </a:p>
        </p:txBody>
      </p:sp>
      <p:pic>
        <p:nvPicPr>
          <p:cNvPr id="31" name="Picture 30">
            <a:extLst>
              <a:ext uri="{FF2B5EF4-FFF2-40B4-BE49-F238E27FC236}">
                <a16:creationId xmlns="" xmlns:a16="http://schemas.microsoft.com/office/drawing/2014/main" id="{C66A1161-3BA1-4E06-B8D0-054139D3192A}"/>
              </a:ext>
            </a:extLst>
          </p:cNvPr>
          <p:cNvPicPr>
            <a:picLocks noChangeAspect="1" noChangeArrowheads="1"/>
          </p:cNvPicPr>
          <p:nvPr/>
        </p:nvPicPr>
        <p:blipFill>
          <a:blip r:embed="rId6"/>
          <a:srcRect/>
          <a:stretch>
            <a:fillRect/>
          </a:stretch>
        </p:blipFill>
        <p:spPr bwMode="auto">
          <a:xfrm>
            <a:off x="8057567" y="857251"/>
            <a:ext cx="1000125" cy="935831"/>
          </a:xfrm>
          <a:prstGeom prst="rect">
            <a:avLst/>
          </a:prstGeom>
          <a:noFill/>
          <a:ln w="9525">
            <a:noFill/>
            <a:miter lim="800000"/>
            <a:headEnd/>
            <a:tailEnd/>
          </a:ln>
          <a:effectLst/>
        </p:spPr>
      </p:pic>
    </p:spTree>
    <p:extLst>
      <p:ext uri="{BB962C8B-B14F-4D97-AF65-F5344CB8AC3E}">
        <p14:creationId xmlns:p14="http://schemas.microsoft.com/office/powerpoint/2010/main" val="156763896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1">
            <a:extLst>
              <a:ext uri="{FF2B5EF4-FFF2-40B4-BE49-F238E27FC236}">
                <a16:creationId xmlns="" xmlns:a16="http://schemas.microsoft.com/office/drawing/2014/main" id="{59CD2645-620D-474C-A5B0-CA976025694C}"/>
              </a:ext>
            </a:extLst>
          </p:cNvPr>
          <p:cNvSpPr>
            <a:spLocks noGrp="1" noChangeArrowheads="1"/>
          </p:cNvSpPr>
          <p:nvPr>
            <p:ph type="title"/>
          </p:nvPr>
        </p:nvSpPr>
        <p:spPr>
          <a:xfrm>
            <a:off x="1656160" y="966788"/>
            <a:ext cx="6194822" cy="571500"/>
          </a:xfrm>
        </p:spPr>
        <p:txBody>
          <a:bodyPr anchor="b">
            <a:normAutofit fontScale="90000"/>
          </a:bodyPr>
          <a:lstStyle/>
          <a:p>
            <a:pPr>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US" altLang="en-US" dirty="0"/>
              <a:t>Floating Point Standard</a:t>
            </a:r>
          </a:p>
        </p:txBody>
      </p:sp>
      <p:sp>
        <p:nvSpPr>
          <p:cNvPr id="6150" name="Rectangle 2">
            <a:extLst>
              <a:ext uri="{FF2B5EF4-FFF2-40B4-BE49-F238E27FC236}">
                <a16:creationId xmlns="" xmlns:a16="http://schemas.microsoft.com/office/drawing/2014/main" id="{8B53B29F-60D2-43A3-814F-3D4A4C06CD80}"/>
              </a:ext>
            </a:extLst>
          </p:cNvPr>
          <p:cNvSpPr>
            <a:spLocks noGrp="1" noChangeArrowheads="1"/>
          </p:cNvSpPr>
          <p:nvPr>
            <p:ph type="body" idx="1"/>
          </p:nvPr>
        </p:nvSpPr>
        <p:spPr>
          <a:xfrm>
            <a:off x="1656161" y="1701403"/>
            <a:ext cx="6203156" cy="3833813"/>
          </a:xfrm>
        </p:spPr>
        <p:txBody>
          <a:bodyPr>
            <a:normAutofit fontScale="92500" lnSpcReduction="10000"/>
          </a:bodyPr>
          <a:lstStyle/>
          <a:p>
            <a:pPr marL="255985" indent="-255985">
              <a:spcBef>
                <a:spcPts val="60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dirty="0"/>
              <a:t>Defined by IEEE Std 754-1985</a:t>
            </a:r>
          </a:p>
          <a:p>
            <a:pPr marL="255985" indent="-255985">
              <a:spcBef>
                <a:spcPts val="60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dirty="0"/>
              <a:t>Developed in response to divergence of representations</a:t>
            </a:r>
          </a:p>
          <a:p>
            <a:pPr marL="556022" lvl="1" indent="-213122">
              <a:spcBef>
                <a:spcPts val="525"/>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dirty="0"/>
              <a:t>Portability issues for scientific code</a:t>
            </a:r>
          </a:p>
          <a:p>
            <a:pPr marL="255985" indent="-255985">
              <a:spcBef>
                <a:spcPts val="60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dirty="0"/>
              <a:t>Now almost universally adopted</a:t>
            </a:r>
          </a:p>
          <a:p>
            <a:pPr marL="255985" indent="-255985">
              <a:spcBef>
                <a:spcPts val="60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dirty="0"/>
              <a:t>Two representations</a:t>
            </a:r>
          </a:p>
          <a:p>
            <a:pPr marL="556022" lvl="1" indent="-213122">
              <a:spcBef>
                <a:spcPts val="525"/>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dirty="0"/>
              <a:t>Single precision (32-bit)</a:t>
            </a:r>
          </a:p>
          <a:p>
            <a:pPr marL="556022" lvl="1" indent="-213122">
              <a:spcBef>
                <a:spcPts val="525"/>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dirty="0"/>
              <a:t>Double precision (64-bit) </a:t>
            </a:r>
          </a:p>
        </p:txBody>
      </p:sp>
      <p:pic>
        <p:nvPicPr>
          <p:cNvPr id="4" name="Picture 3">
            <a:extLst>
              <a:ext uri="{FF2B5EF4-FFF2-40B4-BE49-F238E27FC236}">
                <a16:creationId xmlns="" xmlns:a16="http://schemas.microsoft.com/office/drawing/2014/main" id="{DCC97AFD-D7BC-457D-9FB9-BB9E02E990F5}"/>
              </a:ext>
            </a:extLst>
          </p:cNvPr>
          <p:cNvPicPr>
            <a:picLocks noChangeAspect="1" noChangeArrowheads="1"/>
          </p:cNvPicPr>
          <p:nvPr/>
        </p:nvPicPr>
        <p:blipFill>
          <a:blip r:embed="rId3"/>
          <a:srcRect/>
          <a:stretch>
            <a:fillRect/>
          </a:stretch>
        </p:blipFill>
        <p:spPr bwMode="auto">
          <a:xfrm>
            <a:off x="8057567" y="857251"/>
            <a:ext cx="1000125" cy="935831"/>
          </a:xfrm>
          <a:prstGeom prst="rect">
            <a:avLst/>
          </a:prstGeom>
          <a:noFill/>
          <a:ln w="9525">
            <a:noFill/>
            <a:miter lim="800000"/>
            <a:headEnd/>
            <a:tailEnd/>
          </a:ln>
          <a:effectLst/>
        </p:spPr>
      </p:pic>
    </p:spTree>
    <p:extLst>
      <p:ext uri="{BB962C8B-B14F-4D97-AF65-F5344CB8AC3E}">
        <p14:creationId xmlns:p14="http://schemas.microsoft.com/office/powerpoint/2010/main" val="138364117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1">
            <a:extLst>
              <a:ext uri="{FF2B5EF4-FFF2-40B4-BE49-F238E27FC236}">
                <a16:creationId xmlns="" xmlns:a16="http://schemas.microsoft.com/office/drawing/2014/main" id="{204D1421-E726-4B0D-8022-8D59DC1D5656}"/>
              </a:ext>
            </a:extLst>
          </p:cNvPr>
          <p:cNvSpPr>
            <a:spLocks noGrp="1" noChangeArrowheads="1"/>
          </p:cNvSpPr>
          <p:nvPr>
            <p:ph type="title"/>
          </p:nvPr>
        </p:nvSpPr>
        <p:spPr>
          <a:xfrm>
            <a:off x="1656160" y="966788"/>
            <a:ext cx="6194822" cy="571500"/>
          </a:xfrm>
        </p:spPr>
        <p:txBody>
          <a:bodyPr anchor="b">
            <a:normAutofit fontScale="90000"/>
          </a:bodyPr>
          <a:lstStyle/>
          <a:p>
            <a:pPr>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US" altLang="en-US"/>
              <a:t>Single-Precision Range</a:t>
            </a:r>
          </a:p>
        </p:txBody>
      </p:sp>
      <p:sp>
        <p:nvSpPr>
          <p:cNvPr id="8198" name="Rectangle 2">
            <a:extLst>
              <a:ext uri="{FF2B5EF4-FFF2-40B4-BE49-F238E27FC236}">
                <a16:creationId xmlns="" xmlns:a16="http://schemas.microsoft.com/office/drawing/2014/main" id="{14A52D03-6562-495E-A514-24B91CBE2CD1}"/>
              </a:ext>
            </a:extLst>
          </p:cNvPr>
          <p:cNvSpPr>
            <a:spLocks noGrp="1" noChangeArrowheads="1"/>
          </p:cNvSpPr>
          <p:nvPr>
            <p:ph type="body" idx="1"/>
          </p:nvPr>
        </p:nvSpPr>
        <p:spPr>
          <a:xfrm>
            <a:off x="1656161" y="1701403"/>
            <a:ext cx="6203156" cy="3833813"/>
          </a:xfrm>
        </p:spPr>
        <p:txBody>
          <a:bodyPr>
            <a:normAutofit fontScale="70000" lnSpcReduction="20000"/>
          </a:bodyPr>
          <a:lstStyle/>
          <a:p>
            <a:pPr marL="255985" indent="-255985">
              <a:spcBef>
                <a:spcPts val="525"/>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Exponents 00000000 and 11111111 reserved</a:t>
            </a:r>
          </a:p>
          <a:p>
            <a:pPr marL="255985" indent="-255985">
              <a:spcBef>
                <a:spcPts val="525"/>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Smallest value</a:t>
            </a:r>
          </a:p>
          <a:p>
            <a:pPr marL="556022" lvl="1" indent="-213122">
              <a:spcBef>
                <a:spcPts val="45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Exponent: 00000001</a:t>
            </a:r>
            <a:br>
              <a:rPr lang="en-US" altLang="en-US"/>
            </a:br>
            <a:r>
              <a:rPr lang="en-US" altLang="en-US">
                <a:latin typeface="Symbol" panose="05050102010706020507" pitchFamily="18" charset="2"/>
              </a:rPr>
              <a:t></a:t>
            </a:r>
            <a:r>
              <a:rPr lang="en-US" altLang="en-US"/>
              <a:t> actual exponent = 1 – 127 = –126</a:t>
            </a:r>
          </a:p>
          <a:p>
            <a:pPr marL="556022" lvl="1" indent="-213122">
              <a:spcBef>
                <a:spcPts val="45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Fraction: 000…00 </a:t>
            </a:r>
            <a:r>
              <a:rPr lang="en-US" altLang="en-US">
                <a:latin typeface="Symbol" panose="05050102010706020507" pitchFamily="18" charset="2"/>
              </a:rPr>
              <a:t></a:t>
            </a:r>
            <a:r>
              <a:rPr lang="en-US" altLang="en-US"/>
              <a:t> significand = 1.0</a:t>
            </a:r>
          </a:p>
          <a:p>
            <a:pPr marL="556022" lvl="1" indent="-213122">
              <a:spcBef>
                <a:spcPts val="45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±1.0 × 2</a:t>
            </a:r>
            <a:r>
              <a:rPr lang="en-US" altLang="en-US" baseline="30000"/>
              <a:t>–126</a:t>
            </a:r>
            <a:r>
              <a:rPr lang="en-US" altLang="en-US"/>
              <a:t> ≈ ±1.2 × 10</a:t>
            </a:r>
            <a:r>
              <a:rPr lang="en-US" altLang="en-US" baseline="30000"/>
              <a:t>–38</a:t>
            </a:r>
          </a:p>
          <a:p>
            <a:pPr marL="255985" indent="-255985">
              <a:spcBef>
                <a:spcPts val="525"/>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Largest value</a:t>
            </a:r>
          </a:p>
          <a:p>
            <a:pPr marL="556022" lvl="1" indent="-213122">
              <a:spcBef>
                <a:spcPts val="45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exponent: 11111110</a:t>
            </a:r>
            <a:br>
              <a:rPr lang="en-US" altLang="en-US"/>
            </a:br>
            <a:r>
              <a:rPr lang="en-US" altLang="en-US">
                <a:latin typeface="Symbol" panose="05050102010706020507" pitchFamily="18" charset="2"/>
              </a:rPr>
              <a:t></a:t>
            </a:r>
            <a:r>
              <a:rPr lang="en-US" altLang="en-US"/>
              <a:t> actual exponent = 254 – 127 = +127</a:t>
            </a:r>
          </a:p>
          <a:p>
            <a:pPr marL="556022" lvl="1" indent="-213122">
              <a:spcBef>
                <a:spcPts val="45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Fraction: 111…11 </a:t>
            </a:r>
            <a:r>
              <a:rPr lang="en-US" altLang="en-US">
                <a:latin typeface="Symbol" panose="05050102010706020507" pitchFamily="18" charset="2"/>
              </a:rPr>
              <a:t></a:t>
            </a:r>
            <a:r>
              <a:rPr lang="en-US" altLang="en-US"/>
              <a:t> significand ≈ 2.0</a:t>
            </a:r>
          </a:p>
          <a:p>
            <a:pPr marL="556022" lvl="1" indent="-213122">
              <a:spcBef>
                <a:spcPts val="45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±2.0 × 2</a:t>
            </a:r>
            <a:r>
              <a:rPr lang="en-US" altLang="en-US" baseline="30000"/>
              <a:t>+127</a:t>
            </a:r>
            <a:r>
              <a:rPr lang="en-US" altLang="en-US"/>
              <a:t> ≈ ±3.4 × 10</a:t>
            </a:r>
            <a:r>
              <a:rPr lang="en-US" altLang="en-US" baseline="30000"/>
              <a:t>+38</a:t>
            </a:r>
          </a:p>
        </p:txBody>
      </p:sp>
      <p:pic>
        <p:nvPicPr>
          <p:cNvPr id="4" name="Picture 3">
            <a:extLst>
              <a:ext uri="{FF2B5EF4-FFF2-40B4-BE49-F238E27FC236}">
                <a16:creationId xmlns="" xmlns:a16="http://schemas.microsoft.com/office/drawing/2014/main" id="{467E2198-C661-48A5-9864-3AC064360B9D}"/>
              </a:ext>
            </a:extLst>
          </p:cNvPr>
          <p:cNvPicPr>
            <a:picLocks noChangeAspect="1" noChangeArrowheads="1"/>
          </p:cNvPicPr>
          <p:nvPr/>
        </p:nvPicPr>
        <p:blipFill>
          <a:blip r:embed="rId3"/>
          <a:srcRect/>
          <a:stretch>
            <a:fillRect/>
          </a:stretch>
        </p:blipFill>
        <p:spPr bwMode="auto">
          <a:xfrm>
            <a:off x="8057567" y="857251"/>
            <a:ext cx="1000125" cy="935831"/>
          </a:xfrm>
          <a:prstGeom prst="rect">
            <a:avLst/>
          </a:prstGeom>
          <a:noFill/>
          <a:ln w="9525">
            <a:noFill/>
            <a:miter lim="800000"/>
            <a:headEnd/>
            <a:tailEnd/>
          </a:ln>
          <a:effectLst/>
        </p:spPr>
      </p:pic>
    </p:spTree>
    <p:extLst>
      <p:ext uri="{BB962C8B-B14F-4D97-AF65-F5344CB8AC3E}">
        <p14:creationId xmlns:p14="http://schemas.microsoft.com/office/powerpoint/2010/main" val="18980027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1">
            <a:extLst>
              <a:ext uri="{FF2B5EF4-FFF2-40B4-BE49-F238E27FC236}">
                <a16:creationId xmlns="" xmlns:a16="http://schemas.microsoft.com/office/drawing/2014/main" id="{FBB7F683-367F-46C4-A9CE-0AD0DA058813}"/>
              </a:ext>
            </a:extLst>
          </p:cNvPr>
          <p:cNvSpPr>
            <a:spLocks noGrp="1" noChangeArrowheads="1"/>
          </p:cNvSpPr>
          <p:nvPr>
            <p:ph type="title"/>
          </p:nvPr>
        </p:nvSpPr>
        <p:spPr>
          <a:xfrm>
            <a:off x="1656160" y="966788"/>
            <a:ext cx="6194822" cy="571500"/>
          </a:xfrm>
        </p:spPr>
        <p:txBody>
          <a:bodyPr anchor="b">
            <a:normAutofit fontScale="90000"/>
          </a:bodyPr>
          <a:lstStyle/>
          <a:p>
            <a:pPr>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US" altLang="en-US"/>
              <a:t>Double-Precision Range</a:t>
            </a:r>
          </a:p>
        </p:txBody>
      </p:sp>
      <p:sp>
        <p:nvSpPr>
          <p:cNvPr id="9222" name="Rectangle 2">
            <a:extLst>
              <a:ext uri="{FF2B5EF4-FFF2-40B4-BE49-F238E27FC236}">
                <a16:creationId xmlns="" xmlns:a16="http://schemas.microsoft.com/office/drawing/2014/main" id="{0D6876E0-F35C-4768-8D71-10F6B9E77F96}"/>
              </a:ext>
            </a:extLst>
          </p:cNvPr>
          <p:cNvSpPr>
            <a:spLocks noGrp="1" noChangeArrowheads="1"/>
          </p:cNvSpPr>
          <p:nvPr>
            <p:ph type="body" idx="1"/>
          </p:nvPr>
        </p:nvSpPr>
        <p:spPr>
          <a:xfrm>
            <a:off x="1656161" y="1701403"/>
            <a:ext cx="6203156" cy="3833813"/>
          </a:xfrm>
        </p:spPr>
        <p:txBody>
          <a:bodyPr>
            <a:normAutofit fontScale="77500" lnSpcReduction="20000"/>
          </a:bodyPr>
          <a:lstStyle/>
          <a:p>
            <a:pPr marL="255985" indent="-255985">
              <a:spcBef>
                <a:spcPts val="525"/>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Exponents 0000…00 and 1111…11 reserved</a:t>
            </a:r>
          </a:p>
          <a:p>
            <a:pPr marL="255985" indent="-255985">
              <a:spcBef>
                <a:spcPts val="525"/>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Smallest value</a:t>
            </a:r>
          </a:p>
          <a:p>
            <a:pPr marL="556022" lvl="1" indent="-213122">
              <a:spcBef>
                <a:spcPts val="45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Exponent: 00000000001</a:t>
            </a:r>
            <a:br>
              <a:rPr lang="en-US" altLang="en-US"/>
            </a:br>
            <a:r>
              <a:rPr lang="en-US" altLang="en-US">
                <a:latin typeface="Symbol" panose="05050102010706020507" pitchFamily="18" charset="2"/>
              </a:rPr>
              <a:t></a:t>
            </a:r>
            <a:r>
              <a:rPr lang="en-US" altLang="en-US"/>
              <a:t> actual exponent = 1 – 1023 = –1022</a:t>
            </a:r>
          </a:p>
          <a:p>
            <a:pPr marL="556022" lvl="1" indent="-213122">
              <a:spcBef>
                <a:spcPts val="45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Fraction: 000…00 </a:t>
            </a:r>
            <a:r>
              <a:rPr lang="en-US" altLang="en-US">
                <a:latin typeface="Symbol" panose="05050102010706020507" pitchFamily="18" charset="2"/>
              </a:rPr>
              <a:t></a:t>
            </a:r>
            <a:r>
              <a:rPr lang="en-US" altLang="en-US"/>
              <a:t> significand = 1.0</a:t>
            </a:r>
          </a:p>
          <a:p>
            <a:pPr marL="556022" lvl="1" indent="-213122">
              <a:spcBef>
                <a:spcPts val="45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±1.0 × 2</a:t>
            </a:r>
            <a:r>
              <a:rPr lang="en-US" altLang="en-US" baseline="30000"/>
              <a:t>–1022</a:t>
            </a:r>
            <a:r>
              <a:rPr lang="en-US" altLang="en-US"/>
              <a:t> ≈ ±2.2 × 10</a:t>
            </a:r>
            <a:r>
              <a:rPr lang="en-US" altLang="en-US" baseline="30000"/>
              <a:t>–308</a:t>
            </a:r>
          </a:p>
          <a:p>
            <a:pPr marL="255985" indent="-255985">
              <a:spcBef>
                <a:spcPts val="525"/>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Largest value</a:t>
            </a:r>
          </a:p>
          <a:p>
            <a:pPr marL="556022" lvl="1" indent="-213122">
              <a:spcBef>
                <a:spcPts val="45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Exponent: 11111111110</a:t>
            </a:r>
            <a:br>
              <a:rPr lang="en-US" altLang="en-US"/>
            </a:br>
            <a:r>
              <a:rPr lang="en-US" altLang="en-US">
                <a:latin typeface="Symbol" panose="05050102010706020507" pitchFamily="18" charset="2"/>
              </a:rPr>
              <a:t></a:t>
            </a:r>
            <a:r>
              <a:rPr lang="en-US" altLang="en-US"/>
              <a:t> actual exponent = 2046 – 1023 = +1023</a:t>
            </a:r>
          </a:p>
          <a:p>
            <a:pPr marL="556022" lvl="1" indent="-213122">
              <a:spcBef>
                <a:spcPts val="45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Fraction: 111…11 </a:t>
            </a:r>
            <a:r>
              <a:rPr lang="en-US" altLang="en-US">
                <a:latin typeface="Symbol" panose="05050102010706020507" pitchFamily="18" charset="2"/>
              </a:rPr>
              <a:t></a:t>
            </a:r>
            <a:r>
              <a:rPr lang="en-US" altLang="en-US"/>
              <a:t> significand ≈ 2.0</a:t>
            </a:r>
          </a:p>
          <a:p>
            <a:pPr marL="556022" lvl="1" indent="-213122">
              <a:spcBef>
                <a:spcPts val="45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±2.0 × 2</a:t>
            </a:r>
            <a:r>
              <a:rPr lang="en-US" altLang="en-US" baseline="30000"/>
              <a:t>+1023</a:t>
            </a:r>
            <a:r>
              <a:rPr lang="en-US" altLang="en-US"/>
              <a:t> ≈ ±1.8 × 10</a:t>
            </a:r>
            <a:r>
              <a:rPr lang="en-US" altLang="en-US" baseline="30000"/>
              <a:t>+308</a:t>
            </a:r>
          </a:p>
        </p:txBody>
      </p:sp>
      <p:pic>
        <p:nvPicPr>
          <p:cNvPr id="4" name="Picture 3">
            <a:extLst>
              <a:ext uri="{FF2B5EF4-FFF2-40B4-BE49-F238E27FC236}">
                <a16:creationId xmlns="" xmlns:a16="http://schemas.microsoft.com/office/drawing/2014/main" id="{7997963E-347F-4D96-AF2E-A7AA03AAF116}"/>
              </a:ext>
            </a:extLst>
          </p:cNvPr>
          <p:cNvPicPr>
            <a:picLocks noChangeAspect="1" noChangeArrowheads="1"/>
          </p:cNvPicPr>
          <p:nvPr/>
        </p:nvPicPr>
        <p:blipFill>
          <a:blip r:embed="rId3"/>
          <a:srcRect/>
          <a:stretch>
            <a:fillRect/>
          </a:stretch>
        </p:blipFill>
        <p:spPr bwMode="auto">
          <a:xfrm>
            <a:off x="8057567" y="857251"/>
            <a:ext cx="1000125" cy="935831"/>
          </a:xfrm>
          <a:prstGeom prst="rect">
            <a:avLst/>
          </a:prstGeom>
          <a:noFill/>
          <a:ln w="9525">
            <a:noFill/>
            <a:miter lim="800000"/>
            <a:headEnd/>
            <a:tailEnd/>
          </a:ln>
          <a:effectLst/>
        </p:spPr>
      </p:pic>
    </p:spTree>
    <p:extLst>
      <p:ext uri="{BB962C8B-B14F-4D97-AF65-F5344CB8AC3E}">
        <p14:creationId xmlns:p14="http://schemas.microsoft.com/office/powerpoint/2010/main" val="68725329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063228"/>
            <a:ext cx="5543550" cy="422672"/>
          </a:xfrm>
        </p:spPr>
        <p:txBody>
          <a:bodyPr>
            <a:noAutofit/>
          </a:bodyPr>
          <a:lstStyle/>
          <a:p>
            <a:pPr algn="l"/>
            <a:r>
              <a:rPr lang="en-IN" sz="2550" dirty="0">
                <a:solidFill>
                  <a:srgbClr val="C00000"/>
                </a:solidFill>
              </a:rPr>
              <a:t>Floating Point Numbers and Operations</a:t>
            </a:r>
            <a:endParaRPr lang="en-IN" sz="2550" dirty="0"/>
          </a:p>
        </p:txBody>
      </p:sp>
      <p:pic>
        <p:nvPicPr>
          <p:cNvPr id="4" name="Picture 3"/>
          <p:cNvPicPr>
            <a:picLocks noChangeAspect="1" noChangeArrowheads="1"/>
          </p:cNvPicPr>
          <p:nvPr/>
        </p:nvPicPr>
        <p:blipFill>
          <a:blip r:embed="rId2"/>
          <a:srcRect/>
          <a:stretch>
            <a:fillRect/>
          </a:stretch>
        </p:blipFill>
        <p:spPr bwMode="auto">
          <a:xfrm>
            <a:off x="8143875" y="803672"/>
            <a:ext cx="1000125" cy="935831"/>
          </a:xfrm>
          <a:prstGeom prst="rect">
            <a:avLst/>
          </a:prstGeom>
          <a:noFill/>
          <a:ln w="9525">
            <a:noFill/>
            <a:miter lim="800000"/>
            <a:headEnd/>
            <a:tailEnd/>
          </a:ln>
          <a:effectLst/>
        </p:spPr>
      </p:pic>
      <p:sp>
        <p:nvSpPr>
          <p:cNvPr id="5" name="Content Placeholder 4"/>
          <p:cNvSpPr>
            <a:spLocks noGrp="1"/>
          </p:cNvSpPr>
          <p:nvPr>
            <p:ph idx="1"/>
          </p:nvPr>
        </p:nvSpPr>
        <p:spPr>
          <a:xfrm>
            <a:off x="1371600" y="1771650"/>
            <a:ext cx="6400800" cy="1771650"/>
          </a:xfrm>
        </p:spPr>
        <p:txBody>
          <a:bodyPr>
            <a:normAutofit fontScale="25000" lnSpcReduction="20000"/>
          </a:bodyPr>
          <a:lstStyle/>
          <a:p>
            <a:pPr>
              <a:buNone/>
            </a:pPr>
            <a:r>
              <a:rPr lang="en-IN" sz="4125" dirty="0">
                <a:solidFill>
                  <a:srgbClr val="C00000"/>
                </a:solidFill>
              </a:rPr>
              <a:t>Normalization rules for floating point number </a:t>
            </a:r>
          </a:p>
          <a:p>
            <a:pPr>
              <a:buNone/>
            </a:pPr>
            <a:r>
              <a:rPr lang="en-IN" sz="4125" dirty="0"/>
              <a:t>There are 2 rules:</a:t>
            </a:r>
          </a:p>
          <a:p>
            <a:pPr marL="385763" indent="-385763">
              <a:buAutoNum type="arabicParenBoth"/>
            </a:pPr>
            <a:r>
              <a:rPr lang="en-IN" sz="4125" dirty="0"/>
              <a:t>The integer part should be 0              </a:t>
            </a:r>
            <a:r>
              <a:rPr lang="en-IN" sz="4125" baseline="-25000" dirty="0"/>
              <a:t>n</a:t>
            </a:r>
          </a:p>
          <a:p>
            <a:pPr marL="385763" indent="-385763">
              <a:buAutoNum type="arabicParenBoth"/>
            </a:pPr>
            <a:r>
              <a:rPr lang="en-IN" sz="4125" dirty="0"/>
              <a:t>0.d</a:t>
            </a:r>
            <a:r>
              <a:rPr lang="en-IN" sz="4125" baseline="-25000" dirty="0"/>
              <a:t>1</a:t>
            </a:r>
            <a:r>
              <a:rPr lang="en-IN" sz="4125" dirty="0"/>
              <a:t>d</a:t>
            </a:r>
            <a:r>
              <a:rPr lang="en-IN" sz="4125" baseline="-25000" dirty="0"/>
              <a:t>2</a:t>
            </a:r>
            <a:r>
              <a:rPr lang="en-IN" sz="4125" dirty="0"/>
              <a:t>...</a:t>
            </a:r>
            <a:r>
              <a:rPr lang="en-IN" sz="4125" dirty="0" err="1"/>
              <a:t>d</a:t>
            </a:r>
            <a:r>
              <a:rPr lang="en-IN" sz="4125" baseline="-25000" dirty="0" err="1"/>
              <a:t>n</a:t>
            </a:r>
            <a:r>
              <a:rPr lang="en-IN" sz="4125" baseline="-25000" dirty="0"/>
              <a:t> </a:t>
            </a:r>
            <a:r>
              <a:rPr lang="en-IN" sz="4125" dirty="0"/>
              <a:t> x B</a:t>
            </a:r>
            <a:r>
              <a:rPr lang="en-IN" sz="4125" baseline="30000" dirty="0"/>
              <a:t>±E</a:t>
            </a:r>
            <a:r>
              <a:rPr lang="en-IN" sz="4125" dirty="0"/>
              <a:t>  then d</a:t>
            </a:r>
            <a:r>
              <a:rPr lang="en-IN" sz="4125" baseline="-25000" dirty="0"/>
              <a:t>1 </a:t>
            </a:r>
            <a:r>
              <a:rPr lang="en-IN" sz="4125" dirty="0"/>
              <a:t> &gt; 0 and all </a:t>
            </a:r>
            <a:r>
              <a:rPr lang="en-IN" sz="4125" dirty="0" err="1"/>
              <a:t>d</a:t>
            </a:r>
            <a:r>
              <a:rPr lang="en-IN" sz="4125" baseline="-25000" dirty="0" err="1"/>
              <a:t>i</a:t>
            </a:r>
            <a:r>
              <a:rPr lang="en-IN" sz="4125" dirty="0"/>
              <a:t> ≥</a:t>
            </a:r>
            <a:r>
              <a:rPr lang="en-IN" sz="4125" baseline="30000" dirty="0"/>
              <a:t> </a:t>
            </a:r>
            <a:r>
              <a:rPr lang="en-IN" sz="4125" dirty="0"/>
              <a:t>0</a:t>
            </a:r>
          </a:p>
          <a:p>
            <a:pPr marL="385763" indent="-385763">
              <a:buNone/>
            </a:pPr>
            <a:r>
              <a:rPr lang="en-IN" sz="4125" baseline="30000" dirty="0"/>
              <a:t>                                                                                                              </a:t>
            </a:r>
            <a:r>
              <a:rPr lang="en-IN" sz="4125" baseline="30000" dirty="0" err="1"/>
              <a:t>i</a:t>
            </a:r>
            <a:r>
              <a:rPr lang="en-IN" sz="4125" baseline="30000" dirty="0"/>
              <a:t>=2                    </a:t>
            </a:r>
          </a:p>
          <a:p>
            <a:pPr marL="385763" indent="-385763">
              <a:buNone/>
            </a:pPr>
            <a:r>
              <a:rPr lang="en-IN" sz="4125" dirty="0"/>
              <a:t>In the example </a:t>
            </a:r>
            <a:r>
              <a:rPr lang="en-US" sz="4125" b="1" dirty="0">
                <a:cs typeface="Arial" charset="0"/>
              </a:rPr>
              <a:t>0.123 x 10</a:t>
            </a:r>
            <a:r>
              <a:rPr lang="en-US" sz="4125" b="1" baseline="30000" dirty="0">
                <a:cs typeface="Arial" charset="0"/>
              </a:rPr>
              <a:t>4  </a:t>
            </a:r>
            <a:r>
              <a:rPr lang="en-US" sz="4125" b="1" dirty="0">
                <a:cs typeface="Arial" charset="0"/>
              </a:rPr>
              <a:t>= </a:t>
            </a:r>
            <a:r>
              <a:rPr lang="en-US" sz="4125" b="1" strike="sngStrike" dirty="0">
                <a:cs typeface="Arial" charset="0"/>
              </a:rPr>
              <a:t>0.0123 x 10</a:t>
            </a:r>
            <a:r>
              <a:rPr lang="en-US" sz="4125" b="1" strike="sngStrike" baseline="30000" dirty="0">
                <a:cs typeface="Arial" charset="0"/>
              </a:rPr>
              <a:t>5</a:t>
            </a:r>
            <a:r>
              <a:rPr lang="en-US" sz="4125" b="1" strike="sngStrike" dirty="0">
                <a:cs typeface="Arial" charset="0"/>
              </a:rPr>
              <a:t> </a:t>
            </a:r>
            <a:r>
              <a:rPr lang="en-US" sz="4125" b="1" baseline="30000" dirty="0">
                <a:cs typeface="Arial" charset="0"/>
              </a:rPr>
              <a:t> </a:t>
            </a:r>
            <a:r>
              <a:rPr lang="en-US" sz="4125" b="1" dirty="0">
                <a:cs typeface="Arial" charset="0"/>
              </a:rPr>
              <a:t>= </a:t>
            </a:r>
            <a:r>
              <a:rPr lang="en-US" sz="4125" b="1" strike="sngStrike" dirty="0">
                <a:cs typeface="Arial" charset="0"/>
              </a:rPr>
              <a:t>123 x 103, </a:t>
            </a:r>
            <a:r>
              <a:rPr lang="en-US" sz="4125" b="1" dirty="0">
                <a:cs typeface="Arial" charset="0"/>
              </a:rPr>
              <a:t>the strikethrough representations are wrong with respect to normalization rules.</a:t>
            </a:r>
            <a:endParaRPr lang="en-IN" sz="4125" strike="sngStrike" dirty="0"/>
          </a:p>
          <a:p>
            <a:pPr marL="385763" indent="-385763">
              <a:buNone/>
            </a:pPr>
            <a:endParaRPr lang="en-IN" sz="4125" baseline="30000" dirty="0"/>
          </a:p>
          <a:p>
            <a:pPr marL="385763" indent="-385763">
              <a:buNone/>
            </a:pPr>
            <a:endParaRPr lang="en-IN" sz="4125" baseline="30000" dirty="0"/>
          </a:p>
          <a:p>
            <a:pPr marL="385763" indent="-385763">
              <a:buNone/>
            </a:pPr>
            <a:r>
              <a:rPr lang="en-IN" sz="4125" dirty="0"/>
              <a:t>Two floating point representation techniques are,</a:t>
            </a:r>
          </a:p>
          <a:p>
            <a:pPr marL="385763" indent="-385763">
              <a:buAutoNum type="arabicParenBoth"/>
            </a:pPr>
            <a:r>
              <a:rPr lang="en-IN" sz="4125" dirty="0"/>
              <a:t>Single precision (32 bits or 4 bytes)</a:t>
            </a:r>
          </a:p>
          <a:p>
            <a:pPr marL="385763" indent="-385763">
              <a:buAutoNum type="arabicParenBoth"/>
            </a:pPr>
            <a:r>
              <a:rPr lang="en-IN" sz="4125" dirty="0"/>
              <a:t>Double precision (64 bits or 8 bytes)</a:t>
            </a:r>
          </a:p>
          <a:p>
            <a:pPr marL="385763" indent="-385763">
              <a:buNone/>
            </a:pPr>
            <a:endParaRPr lang="en-IN" dirty="0"/>
          </a:p>
          <a:p>
            <a:pPr marL="385763" indent="-385763">
              <a:buNone/>
            </a:pPr>
            <a:endParaRPr lang="en-IN" b="1" dirty="0"/>
          </a:p>
          <a:p>
            <a:pPr marL="385763" indent="-385763">
              <a:buNone/>
            </a:pPr>
            <a:r>
              <a:rPr lang="en-IN" dirty="0">
                <a:solidFill>
                  <a:srgbClr val="C00000"/>
                </a:solidFill>
              </a:rPr>
              <a:t>		</a:t>
            </a:r>
            <a:endParaRPr lang="en-US" baseline="30000" dirty="0"/>
          </a:p>
          <a:p>
            <a:pPr lvl="0" algn="just">
              <a:lnSpc>
                <a:spcPct val="80000"/>
              </a:lnSpc>
              <a:buNone/>
            </a:pPr>
            <a:endParaRPr lang="en-US" altLang="en-US" sz="1800" dirty="0">
              <a:latin typeface="+mj-lt"/>
            </a:endParaRPr>
          </a:p>
        </p:txBody>
      </p:sp>
      <p:sp>
        <p:nvSpPr>
          <p:cNvPr id="1026" name="Rectangle 2"/>
          <p:cNvSpPr>
            <a:spLocks noChangeArrowheads="1"/>
          </p:cNvSpPr>
          <p:nvPr/>
        </p:nvSpPr>
        <p:spPr bwMode="auto">
          <a:xfrm>
            <a:off x="1143001" y="89020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IN" sz="1350"/>
          </a:p>
        </p:txBody>
      </p:sp>
      <p:pic>
        <p:nvPicPr>
          <p:cNvPr id="1025"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143001" y="1200150"/>
            <a:ext cx="78581" cy="142875"/>
          </a:xfrm>
          <a:prstGeom prst="rect">
            <a:avLst/>
          </a:prstGeom>
          <a:noFill/>
        </p:spPr>
      </p:pic>
      <p:sp>
        <p:nvSpPr>
          <p:cNvPr id="1028" name="Rectangle 4"/>
          <p:cNvSpPr>
            <a:spLocks noChangeArrowheads="1"/>
          </p:cNvSpPr>
          <p:nvPr/>
        </p:nvSpPr>
        <p:spPr bwMode="auto">
          <a:xfrm>
            <a:off x="1143001" y="89020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IN" sz="1350"/>
          </a:p>
        </p:txBody>
      </p:sp>
      <p:sp>
        <p:nvSpPr>
          <p:cNvPr id="1030" name="Rectangle 6"/>
          <p:cNvSpPr>
            <a:spLocks noChangeArrowheads="1"/>
          </p:cNvSpPr>
          <p:nvPr/>
        </p:nvSpPr>
        <p:spPr bwMode="auto">
          <a:xfrm>
            <a:off x="1143001" y="89020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IN" sz="1350"/>
          </a:p>
        </p:txBody>
      </p:sp>
      <p:sp>
        <p:nvSpPr>
          <p:cNvPr id="1032" name="Rectangle 8"/>
          <p:cNvSpPr>
            <a:spLocks noChangeArrowheads="1"/>
          </p:cNvSpPr>
          <p:nvPr/>
        </p:nvSpPr>
        <p:spPr bwMode="auto">
          <a:xfrm>
            <a:off x="1143001" y="89020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IN" sz="1350"/>
          </a:p>
        </p:txBody>
      </p:sp>
      <p:sp>
        <p:nvSpPr>
          <p:cNvPr id="1034" name="Rectangle 10"/>
          <p:cNvSpPr>
            <a:spLocks noChangeArrowheads="1"/>
          </p:cNvSpPr>
          <p:nvPr/>
        </p:nvSpPr>
        <p:spPr bwMode="auto">
          <a:xfrm>
            <a:off x="1143001" y="7187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IN" sz="1350"/>
          </a:p>
        </p:txBody>
      </p:sp>
      <p:pic>
        <p:nvPicPr>
          <p:cNvPr id="9" name="Picture 6"/>
          <p:cNvPicPr>
            <a:picLocks noChangeAspect="1" noChangeArrowheads="1"/>
          </p:cNvPicPr>
          <p:nvPr/>
        </p:nvPicPr>
        <p:blipFill>
          <a:blip r:embed="rId4"/>
          <a:srcRect/>
          <a:stretch>
            <a:fillRect/>
          </a:stretch>
        </p:blipFill>
        <p:spPr bwMode="auto">
          <a:xfrm>
            <a:off x="2418161" y="3600450"/>
            <a:ext cx="4307681" cy="985838"/>
          </a:xfrm>
          <a:prstGeom prst="rect">
            <a:avLst/>
          </a:prstGeom>
          <a:noFill/>
          <a:ln w="9525">
            <a:noFill/>
            <a:miter lim="800000"/>
            <a:headEnd/>
            <a:tailEnd/>
          </a:ln>
          <a:effectLst/>
        </p:spPr>
      </p:pic>
      <p:pic>
        <p:nvPicPr>
          <p:cNvPr id="1031" name="Picture 7"/>
          <p:cNvPicPr>
            <a:picLocks noChangeAspect="1" noChangeArrowheads="1"/>
          </p:cNvPicPr>
          <p:nvPr/>
        </p:nvPicPr>
        <p:blipFill>
          <a:blip r:embed="rId5"/>
          <a:srcRect/>
          <a:stretch>
            <a:fillRect/>
          </a:stretch>
        </p:blipFill>
        <p:spPr bwMode="auto">
          <a:xfrm>
            <a:off x="2457450" y="4629151"/>
            <a:ext cx="4243388" cy="1143000"/>
          </a:xfrm>
          <a:prstGeom prst="rect">
            <a:avLst/>
          </a:prstGeom>
          <a:noFill/>
          <a:ln w="9525">
            <a:noFill/>
            <a:miter lim="800000"/>
            <a:headEnd/>
            <a:tailEnd/>
          </a:ln>
          <a:effectLst/>
        </p:spPr>
      </p:pic>
    </p:spTree>
    <p:extLst>
      <p:ext uri="{BB962C8B-B14F-4D97-AF65-F5344CB8AC3E}">
        <p14:creationId xmlns:p14="http://schemas.microsoft.com/office/powerpoint/2010/main" val="25978426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063228"/>
            <a:ext cx="5543550" cy="422672"/>
          </a:xfrm>
        </p:spPr>
        <p:txBody>
          <a:bodyPr>
            <a:noAutofit/>
          </a:bodyPr>
          <a:lstStyle/>
          <a:p>
            <a:pPr algn="l"/>
            <a:r>
              <a:rPr lang="en-IN" sz="2550" dirty="0">
                <a:solidFill>
                  <a:srgbClr val="C00000"/>
                </a:solidFill>
              </a:rPr>
              <a:t>Floating Point Numbers and Operations</a:t>
            </a:r>
            <a:endParaRPr lang="en-IN" sz="2550" dirty="0"/>
          </a:p>
        </p:txBody>
      </p:sp>
      <p:pic>
        <p:nvPicPr>
          <p:cNvPr id="4" name="Picture 3"/>
          <p:cNvPicPr>
            <a:picLocks noChangeAspect="1" noChangeArrowheads="1"/>
          </p:cNvPicPr>
          <p:nvPr/>
        </p:nvPicPr>
        <p:blipFill>
          <a:blip r:embed="rId2"/>
          <a:srcRect/>
          <a:stretch>
            <a:fillRect/>
          </a:stretch>
        </p:blipFill>
        <p:spPr bwMode="auto">
          <a:xfrm>
            <a:off x="8036718" y="835819"/>
            <a:ext cx="1000125" cy="935831"/>
          </a:xfrm>
          <a:prstGeom prst="rect">
            <a:avLst/>
          </a:prstGeom>
          <a:noFill/>
          <a:ln w="9525">
            <a:noFill/>
            <a:miter lim="800000"/>
            <a:headEnd/>
            <a:tailEnd/>
          </a:ln>
          <a:effectLst/>
        </p:spPr>
      </p:pic>
      <p:sp>
        <p:nvSpPr>
          <p:cNvPr id="5" name="Content Placeholder 4"/>
          <p:cNvSpPr>
            <a:spLocks noGrp="1"/>
          </p:cNvSpPr>
          <p:nvPr>
            <p:ph idx="1"/>
          </p:nvPr>
        </p:nvSpPr>
        <p:spPr>
          <a:xfrm>
            <a:off x="1371600" y="1771650"/>
            <a:ext cx="6400800" cy="457200"/>
          </a:xfrm>
        </p:spPr>
        <p:txBody>
          <a:bodyPr>
            <a:normAutofit fontScale="32500" lnSpcReduction="20000"/>
          </a:bodyPr>
          <a:lstStyle/>
          <a:p>
            <a:pPr>
              <a:buNone/>
            </a:pPr>
            <a:r>
              <a:rPr lang="en-IN" sz="4500" dirty="0">
                <a:solidFill>
                  <a:srgbClr val="C00000"/>
                </a:solidFill>
              </a:rPr>
              <a:t>Decimal number into IEEE 754 32-bit floating point number</a:t>
            </a:r>
          </a:p>
          <a:p>
            <a:pPr marL="385763" indent="-385763">
              <a:buNone/>
            </a:pPr>
            <a:r>
              <a:rPr lang="en-IN" dirty="0">
                <a:solidFill>
                  <a:srgbClr val="C00000"/>
                </a:solidFill>
              </a:rPr>
              <a:t>		</a:t>
            </a:r>
            <a:endParaRPr lang="en-US" baseline="30000" dirty="0"/>
          </a:p>
          <a:p>
            <a:pPr lvl="0" algn="just">
              <a:lnSpc>
                <a:spcPct val="80000"/>
              </a:lnSpc>
              <a:buNone/>
            </a:pPr>
            <a:endParaRPr lang="en-US" altLang="en-US" sz="1800" dirty="0">
              <a:latin typeface="+mj-lt"/>
            </a:endParaRPr>
          </a:p>
        </p:txBody>
      </p:sp>
      <p:sp>
        <p:nvSpPr>
          <p:cNvPr id="1026" name="Rectangle 2"/>
          <p:cNvSpPr>
            <a:spLocks noChangeArrowheads="1"/>
          </p:cNvSpPr>
          <p:nvPr/>
        </p:nvSpPr>
        <p:spPr bwMode="auto">
          <a:xfrm>
            <a:off x="1143001" y="89020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IN" sz="1350"/>
          </a:p>
        </p:txBody>
      </p:sp>
      <p:pic>
        <p:nvPicPr>
          <p:cNvPr id="1025"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143001" y="1200150"/>
            <a:ext cx="78581" cy="142875"/>
          </a:xfrm>
          <a:prstGeom prst="rect">
            <a:avLst/>
          </a:prstGeom>
          <a:noFill/>
        </p:spPr>
      </p:pic>
      <p:sp>
        <p:nvSpPr>
          <p:cNvPr id="1028" name="Rectangle 4"/>
          <p:cNvSpPr>
            <a:spLocks noChangeArrowheads="1"/>
          </p:cNvSpPr>
          <p:nvPr/>
        </p:nvSpPr>
        <p:spPr bwMode="auto">
          <a:xfrm>
            <a:off x="1143001" y="89020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IN" sz="1350"/>
          </a:p>
        </p:txBody>
      </p:sp>
      <p:sp>
        <p:nvSpPr>
          <p:cNvPr id="1030" name="Rectangle 6"/>
          <p:cNvSpPr>
            <a:spLocks noChangeArrowheads="1"/>
          </p:cNvSpPr>
          <p:nvPr/>
        </p:nvSpPr>
        <p:spPr bwMode="auto">
          <a:xfrm>
            <a:off x="1143001" y="89020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IN" sz="1350"/>
          </a:p>
        </p:txBody>
      </p:sp>
      <p:sp>
        <p:nvSpPr>
          <p:cNvPr id="1032" name="Rectangle 8"/>
          <p:cNvSpPr>
            <a:spLocks noChangeArrowheads="1"/>
          </p:cNvSpPr>
          <p:nvPr/>
        </p:nvSpPr>
        <p:spPr bwMode="auto">
          <a:xfrm>
            <a:off x="1143001" y="89020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IN" sz="1350"/>
          </a:p>
        </p:txBody>
      </p:sp>
      <p:sp>
        <p:nvSpPr>
          <p:cNvPr id="1034" name="Rectangle 10"/>
          <p:cNvSpPr>
            <a:spLocks noChangeArrowheads="1"/>
          </p:cNvSpPr>
          <p:nvPr/>
        </p:nvSpPr>
        <p:spPr bwMode="auto">
          <a:xfrm>
            <a:off x="1143001" y="7187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IN" sz="1350"/>
          </a:p>
        </p:txBody>
      </p:sp>
      <p:pic>
        <p:nvPicPr>
          <p:cNvPr id="4098" name="Picture 2"/>
          <p:cNvPicPr>
            <a:picLocks noChangeAspect="1" noChangeArrowheads="1"/>
          </p:cNvPicPr>
          <p:nvPr/>
        </p:nvPicPr>
        <p:blipFill>
          <a:blip r:embed="rId4"/>
          <a:srcRect/>
          <a:stretch>
            <a:fillRect/>
          </a:stretch>
        </p:blipFill>
        <p:spPr bwMode="auto">
          <a:xfrm>
            <a:off x="2400300" y="2235995"/>
            <a:ext cx="4057650" cy="3593306"/>
          </a:xfrm>
          <a:prstGeom prst="rect">
            <a:avLst/>
          </a:prstGeom>
          <a:noFill/>
          <a:ln w="9525">
            <a:noFill/>
            <a:miter lim="800000"/>
            <a:headEnd/>
            <a:tailEnd/>
          </a:ln>
          <a:effectLst/>
        </p:spPr>
      </p:pic>
    </p:spTree>
    <p:extLst>
      <p:ext uri="{BB962C8B-B14F-4D97-AF65-F5344CB8AC3E}">
        <p14:creationId xmlns:p14="http://schemas.microsoft.com/office/powerpoint/2010/main" val="209819264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063228"/>
            <a:ext cx="5543550" cy="422672"/>
          </a:xfrm>
        </p:spPr>
        <p:txBody>
          <a:bodyPr>
            <a:noAutofit/>
          </a:bodyPr>
          <a:lstStyle/>
          <a:p>
            <a:pPr algn="l"/>
            <a:r>
              <a:rPr lang="en-IN" sz="2550" dirty="0">
                <a:solidFill>
                  <a:srgbClr val="C00000"/>
                </a:solidFill>
              </a:rPr>
              <a:t>Floating Point Numbers and Operations</a:t>
            </a:r>
            <a:endParaRPr lang="en-IN" sz="2550" dirty="0"/>
          </a:p>
        </p:txBody>
      </p:sp>
      <p:pic>
        <p:nvPicPr>
          <p:cNvPr id="4" name="Picture 3"/>
          <p:cNvPicPr>
            <a:picLocks noChangeAspect="1" noChangeArrowheads="1"/>
          </p:cNvPicPr>
          <p:nvPr/>
        </p:nvPicPr>
        <p:blipFill>
          <a:blip r:embed="rId2"/>
          <a:srcRect/>
          <a:stretch>
            <a:fillRect/>
          </a:stretch>
        </p:blipFill>
        <p:spPr bwMode="auto">
          <a:xfrm>
            <a:off x="8143875" y="789871"/>
            <a:ext cx="1000125" cy="935831"/>
          </a:xfrm>
          <a:prstGeom prst="rect">
            <a:avLst/>
          </a:prstGeom>
          <a:noFill/>
          <a:ln w="9525">
            <a:noFill/>
            <a:miter lim="800000"/>
            <a:headEnd/>
            <a:tailEnd/>
          </a:ln>
          <a:effectLst/>
        </p:spPr>
      </p:pic>
      <p:sp>
        <p:nvSpPr>
          <p:cNvPr id="5" name="Content Placeholder 4"/>
          <p:cNvSpPr>
            <a:spLocks noGrp="1"/>
          </p:cNvSpPr>
          <p:nvPr>
            <p:ph idx="1"/>
          </p:nvPr>
        </p:nvSpPr>
        <p:spPr>
          <a:xfrm>
            <a:off x="1371600" y="1771650"/>
            <a:ext cx="6400800" cy="4057650"/>
          </a:xfrm>
        </p:spPr>
        <p:txBody>
          <a:bodyPr>
            <a:normAutofit fontScale="92500" lnSpcReduction="20000"/>
          </a:bodyPr>
          <a:lstStyle/>
          <a:p>
            <a:pPr>
              <a:buNone/>
            </a:pPr>
            <a:r>
              <a:rPr lang="en-IN" sz="1800" b="1" dirty="0">
                <a:solidFill>
                  <a:srgbClr val="C00000"/>
                </a:solidFill>
              </a:rPr>
              <a:t>Floating Point Arithmetic Addition/Subtraction</a:t>
            </a:r>
          </a:p>
          <a:p>
            <a:pPr>
              <a:buNone/>
            </a:pPr>
            <a:r>
              <a:rPr lang="en-IN" sz="1800" b="1" dirty="0"/>
              <a:t>Steps to add/subtract two floating  point numbers:</a:t>
            </a:r>
          </a:p>
          <a:p>
            <a:pPr marL="385763" indent="-385763">
              <a:buAutoNum type="arabicPeriod"/>
            </a:pPr>
            <a:r>
              <a:rPr lang="en-IN" sz="1800" dirty="0"/>
              <a:t>Compare the magnitudes of the exponents and make suitable alignment to the number with the smaller magnitude of exponent</a:t>
            </a:r>
          </a:p>
          <a:p>
            <a:pPr marL="385763" indent="-385763">
              <a:buAutoNum type="arabicPeriod"/>
            </a:pPr>
            <a:r>
              <a:rPr lang="en-IN" sz="1800" dirty="0"/>
              <a:t>Perform the addition/subtraction</a:t>
            </a:r>
          </a:p>
          <a:p>
            <a:pPr marL="385763" indent="-385763">
              <a:buAutoNum type="arabicPeriod"/>
            </a:pPr>
            <a:r>
              <a:rPr lang="en-IN" sz="1800" dirty="0"/>
              <a:t>Perform  normalization by shifting the resulting mantissa and adjusting the resulting exponent</a:t>
            </a:r>
          </a:p>
          <a:p>
            <a:pPr marL="385763" indent="-385763">
              <a:buNone/>
            </a:pPr>
            <a:r>
              <a:rPr lang="en-IN" sz="1800" b="1" dirty="0"/>
              <a:t>Example:</a:t>
            </a:r>
            <a:r>
              <a:rPr lang="en-IN" sz="1800" dirty="0"/>
              <a:t>  Add 1.1100 x 2</a:t>
            </a:r>
            <a:r>
              <a:rPr lang="en-IN" sz="1800" baseline="30000" dirty="0"/>
              <a:t>4</a:t>
            </a:r>
            <a:r>
              <a:rPr lang="en-IN" sz="1800" dirty="0"/>
              <a:t> and 1.1000 x 2</a:t>
            </a:r>
            <a:r>
              <a:rPr lang="en-IN" sz="1800" baseline="30000" dirty="0"/>
              <a:t>2</a:t>
            </a:r>
          </a:p>
          <a:p>
            <a:pPr marL="385763" indent="-385763">
              <a:buNone/>
            </a:pPr>
            <a:r>
              <a:rPr lang="en-IN" sz="1800" dirty="0"/>
              <a:t>1. Alignment: 1.1000 x 2</a:t>
            </a:r>
            <a:r>
              <a:rPr lang="en-IN" sz="1800" baseline="30000" dirty="0"/>
              <a:t>2 </a:t>
            </a:r>
            <a:r>
              <a:rPr lang="en-IN" sz="1800" dirty="0"/>
              <a:t>has to be aligned to 0.0110 x 2</a:t>
            </a:r>
            <a:r>
              <a:rPr lang="en-IN" sz="1800" baseline="30000" dirty="0"/>
              <a:t>4</a:t>
            </a:r>
            <a:r>
              <a:rPr lang="en-IN" sz="1800" dirty="0"/>
              <a:t>                1.1100</a:t>
            </a:r>
          </a:p>
          <a:p>
            <a:pPr marL="202406" indent="-202406">
              <a:buNone/>
            </a:pPr>
            <a:r>
              <a:rPr lang="en-IN" sz="1800" dirty="0"/>
              <a:t>2. Addition:  Add the numbers to get 10.0010 x 2</a:t>
            </a:r>
            <a:r>
              <a:rPr lang="en-IN" sz="1800" baseline="30000" dirty="0"/>
              <a:t>4		</a:t>
            </a:r>
            <a:r>
              <a:rPr lang="en-IN" sz="1800" u="sng" dirty="0"/>
              <a:t>  0.0110</a:t>
            </a:r>
          </a:p>
          <a:p>
            <a:pPr>
              <a:buNone/>
            </a:pPr>
            <a:r>
              <a:rPr lang="en-IN" sz="1800" dirty="0"/>
              <a:t>3. Normalization: Find normalized result			              </a:t>
            </a:r>
            <a:r>
              <a:rPr lang="en-IN" sz="1800" u="sng" dirty="0"/>
              <a:t>10.0110</a:t>
            </a:r>
            <a:r>
              <a:rPr lang="en-IN" sz="1800" dirty="0"/>
              <a:t>      </a:t>
            </a:r>
          </a:p>
          <a:p>
            <a:pPr>
              <a:buNone/>
            </a:pPr>
            <a:r>
              <a:rPr lang="en-IN" sz="1800" dirty="0"/>
              <a:t>                                0.1000 x 2</a:t>
            </a:r>
            <a:r>
              <a:rPr lang="en-IN" sz="1800" baseline="30000" dirty="0"/>
              <a:t>6</a:t>
            </a:r>
            <a:r>
              <a:rPr lang="en-IN" sz="1800" dirty="0"/>
              <a:t> (assuming 4-bits are allowed after   </a:t>
            </a:r>
          </a:p>
          <a:p>
            <a:pPr>
              <a:buNone/>
            </a:pPr>
            <a:r>
              <a:rPr lang="en-IN" sz="1800" dirty="0"/>
              <a:t>                                                      decimal point) </a:t>
            </a:r>
          </a:p>
          <a:p>
            <a:pPr>
              <a:buAutoNum type="arabicPeriod" startAt="2"/>
            </a:pPr>
            <a:endParaRPr lang="en-IN" sz="1800" dirty="0"/>
          </a:p>
          <a:p>
            <a:pPr>
              <a:buAutoNum type="arabicPeriod" startAt="2"/>
            </a:pPr>
            <a:endParaRPr lang="en-IN" sz="1800" dirty="0"/>
          </a:p>
        </p:txBody>
      </p:sp>
      <p:sp>
        <p:nvSpPr>
          <p:cNvPr id="1026" name="Rectangle 2"/>
          <p:cNvSpPr>
            <a:spLocks noChangeArrowheads="1"/>
          </p:cNvSpPr>
          <p:nvPr/>
        </p:nvSpPr>
        <p:spPr bwMode="auto">
          <a:xfrm>
            <a:off x="1143001" y="89020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IN" sz="1350"/>
          </a:p>
        </p:txBody>
      </p:sp>
      <p:pic>
        <p:nvPicPr>
          <p:cNvPr id="1025"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143001" y="1200150"/>
            <a:ext cx="78581" cy="142875"/>
          </a:xfrm>
          <a:prstGeom prst="rect">
            <a:avLst/>
          </a:prstGeom>
          <a:noFill/>
        </p:spPr>
      </p:pic>
      <p:sp>
        <p:nvSpPr>
          <p:cNvPr id="1028" name="Rectangle 4"/>
          <p:cNvSpPr>
            <a:spLocks noChangeArrowheads="1"/>
          </p:cNvSpPr>
          <p:nvPr/>
        </p:nvSpPr>
        <p:spPr bwMode="auto">
          <a:xfrm>
            <a:off x="1143001" y="89020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IN" sz="1350"/>
          </a:p>
        </p:txBody>
      </p:sp>
      <p:pic>
        <p:nvPicPr>
          <p:cNvPr id="1027"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143001" y="1200150"/>
            <a:ext cx="78581" cy="142875"/>
          </a:xfrm>
          <a:prstGeom prst="rect">
            <a:avLst/>
          </a:prstGeom>
          <a:noFill/>
        </p:spPr>
      </p:pic>
      <p:sp>
        <p:nvSpPr>
          <p:cNvPr id="1030" name="Rectangle 6"/>
          <p:cNvSpPr>
            <a:spLocks noChangeArrowheads="1"/>
          </p:cNvSpPr>
          <p:nvPr/>
        </p:nvSpPr>
        <p:spPr bwMode="auto">
          <a:xfrm>
            <a:off x="1143001" y="89020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IN" sz="1350"/>
          </a:p>
        </p:txBody>
      </p:sp>
      <p:sp>
        <p:nvSpPr>
          <p:cNvPr id="1032" name="Rectangle 8"/>
          <p:cNvSpPr>
            <a:spLocks noChangeArrowheads="1"/>
          </p:cNvSpPr>
          <p:nvPr/>
        </p:nvSpPr>
        <p:spPr bwMode="auto">
          <a:xfrm>
            <a:off x="1143001" y="89020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IN" sz="1350"/>
          </a:p>
        </p:txBody>
      </p:sp>
      <p:sp>
        <p:nvSpPr>
          <p:cNvPr id="1034" name="Rectangle 10"/>
          <p:cNvSpPr>
            <a:spLocks noChangeArrowheads="1"/>
          </p:cNvSpPr>
          <p:nvPr/>
        </p:nvSpPr>
        <p:spPr bwMode="auto">
          <a:xfrm>
            <a:off x="1143001" y="7187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IN" sz="1350"/>
          </a:p>
        </p:txBody>
      </p:sp>
    </p:spTree>
    <p:extLst>
      <p:ext uri="{BB962C8B-B14F-4D97-AF65-F5344CB8AC3E}">
        <p14:creationId xmlns:p14="http://schemas.microsoft.com/office/powerpoint/2010/main" val="349173456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063228"/>
            <a:ext cx="5543550" cy="422672"/>
          </a:xfrm>
        </p:spPr>
        <p:txBody>
          <a:bodyPr>
            <a:noAutofit/>
          </a:bodyPr>
          <a:lstStyle/>
          <a:p>
            <a:pPr algn="l"/>
            <a:r>
              <a:rPr lang="en-IN" sz="2550" dirty="0">
                <a:solidFill>
                  <a:srgbClr val="C00000"/>
                </a:solidFill>
              </a:rPr>
              <a:t>Floating Point Numbers and Operations</a:t>
            </a:r>
            <a:endParaRPr lang="en-IN" sz="2550" dirty="0"/>
          </a:p>
        </p:txBody>
      </p:sp>
      <p:pic>
        <p:nvPicPr>
          <p:cNvPr id="4" name="Picture 3"/>
          <p:cNvPicPr>
            <a:picLocks noChangeAspect="1" noChangeArrowheads="1"/>
          </p:cNvPicPr>
          <p:nvPr/>
        </p:nvPicPr>
        <p:blipFill>
          <a:blip r:embed="rId2"/>
          <a:srcRect/>
          <a:stretch>
            <a:fillRect/>
          </a:stretch>
        </p:blipFill>
        <p:spPr bwMode="auto">
          <a:xfrm>
            <a:off x="8143875" y="718751"/>
            <a:ext cx="1000125" cy="935831"/>
          </a:xfrm>
          <a:prstGeom prst="rect">
            <a:avLst/>
          </a:prstGeom>
          <a:noFill/>
          <a:ln w="9525">
            <a:noFill/>
            <a:miter lim="800000"/>
            <a:headEnd/>
            <a:tailEnd/>
          </a:ln>
          <a:effectLst/>
        </p:spPr>
      </p:pic>
      <p:sp>
        <p:nvSpPr>
          <p:cNvPr id="5" name="Content Placeholder 4"/>
          <p:cNvSpPr>
            <a:spLocks noGrp="1"/>
          </p:cNvSpPr>
          <p:nvPr>
            <p:ph idx="1"/>
          </p:nvPr>
        </p:nvSpPr>
        <p:spPr>
          <a:xfrm>
            <a:off x="1371600" y="1771650"/>
            <a:ext cx="6400800" cy="4057650"/>
          </a:xfrm>
        </p:spPr>
        <p:txBody>
          <a:bodyPr>
            <a:normAutofit/>
          </a:bodyPr>
          <a:lstStyle/>
          <a:p>
            <a:pPr>
              <a:buNone/>
            </a:pPr>
            <a:r>
              <a:rPr lang="en-IN" sz="1800" b="1" dirty="0">
                <a:solidFill>
                  <a:srgbClr val="C00000"/>
                </a:solidFill>
              </a:rPr>
              <a:t>Floating Point Arithmetic Addition/Subtraction</a:t>
            </a:r>
          </a:p>
          <a:p>
            <a:pPr>
              <a:buAutoNum type="arabicPeriod" startAt="2"/>
            </a:pPr>
            <a:endParaRPr lang="en-IN" sz="1800" dirty="0"/>
          </a:p>
          <a:p>
            <a:pPr>
              <a:buAutoNum type="arabicPeriod" startAt="2"/>
            </a:pPr>
            <a:endParaRPr lang="en-IN" sz="1800" dirty="0"/>
          </a:p>
        </p:txBody>
      </p:sp>
      <p:sp>
        <p:nvSpPr>
          <p:cNvPr id="1026" name="Rectangle 2"/>
          <p:cNvSpPr>
            <a:spLocks noChangeArrowheads="1"/>
          </p:cNvSpPr>
          <p:nvPr/>
        </p:nvSpPr>
        <p:spPr bwMode="auto">
          <a:xfrm>
            <a:off x="1143001" y="89020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IN" sz="1350"/>
          </a:p>
        </p:txBody>
      </p:sp>
      <p:pic>
        <p:nvPicPr>
          <p:cNvPr id="1025"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143001" y="1200150"/>
            <a:ext cx="78581" cy="142875"/>
          </a:xfrm>
          <a:prstGeom prst="rect">
            <a:avLst/>
          </a:prstGeom>
          <a:noFill/>
        </p:spPr>
      </p:pic>
      <p:sp>
        <p:nvSpPr>
          <p:cNvPr id="1028" name="Rectangle 4"/>
          <p:cNvSpPr>
            <a:spLocks noChangeArrowheads="1"/>
          </p:cNvSpPr>
          <p:nvPr/>
        </p:nvSpPr>
        <p:spPr bwMode="auto">
          <a:xfrm>
            <a:off x="1143001" y="89020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IN" sz="1350"/>
          </a:p>
        </p:txBody>
      </p:sp>
      <p:pic>
        <p:nvPicPr>
          <p:cNvPr id="1027"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143001" y="1200150"/>
            <a:ext cx="78581" cy="142875"/>
          </a:xfrm>
          <a:prstGeom prst="rect">
            <a:avLst/>
          </a:prstGeom>
          <a:noFill/>
        </p:spPr>
      </p:pic>
      <p:sp>
        <p:nvSpPr>
          <p:cNvPr id="1030" name="Rectangle 6"/>
          <p:cNvSpPr>
            <a:spLocks noChangeArrowheads="1"/>
          </p:cNvSpPr>
          <p:nvPr/>
        </p:nvSpPr>
        <p:spPr bwMode="auto">
          <a:xfrm>
            <a:off x="1143001" y="89020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IN" sz="1350"/>
          </a:p>
        </p:txBody>
      </p:sp>
      <p:sp>
        <p:nvSpPr>
          <p:cNvPr id="1032" name="Rectangle 8"/>
          <p:cNvSpPr>
            <a:spLocks noChangeArrowheads="1"/>
          </p:cNvSpPr>
          <p:nvPr/>
        </p:nvSpPr>
        <p:spPr bwMode="auto">
          <a:xfrm>
            <a:off x="1143001" y="89020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IN" sz="1350"/>
          </a:p>
        </p:txBody>
      </p:sp>
      <p:sp>
        <p:nvSpPr>
          <p:cNvPr id="1034" name="Rectangle 10"/>
          <p:cNvSpPr>
            <a:spLocks noChangeArrowheads="1"/>
          </p:cNvSpPr>
          <p:nvPr/>
        </p:nvSpPr>
        <p:spPr bwMode="auto">
          <a:xfrm>
            <a:off x="1143001" y="7187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IN" sz="1350"/>
          </a:p>
        </p:txBody>
      </p:sp>
      <p:pic>
        <p:nvPicPr>
          <p:cNvPr id="3074" name="Picture 2"/>
          <p:cNvPicPr>
            <a:picLocks noChangeAspect="1" noChangeArrowheads="1"/>
          </p:cNvPicPr>
          <p:nvPr/>
        </p:nvPicPr>
        <p:blipFill>
          <a:blip r:embed="rId4"/>
          <a:srcRect/>
          <a:stretch>
            <a:fillRect/>
          </a:stretch>
        </p:blipFill>
        <p:spPr bwMode="auto">
          <a:xfrm>
            <a:off x="1828800" y="2400300"/>
            <a:ext cx="4857750" cy="3143250"/>
          </a:xfrm>
          <a:prstGeom prst="rect">
            <a:avLst/>
          </a:prstGeom>
          <a:noFill/>
          <a:ln w="9525">
            <a:noFill/>
            <a:miter lim="800000"/>
            <a:headEnd/>
            <a:tailEnd/>
          </a:ln>
          <a:effectLst/>
        </p:spPr>
      </p:pic>
    </p:spTree>
    <p:extLst>
      <p:ext uri="{BB962C8B-B14F-4D97-AF65-F5344CB8AC3E}">
        <p14:creationId xmlns:p14="http://schemas.microsoft.com/office/powerpoint/2010/main" val="213235429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3">
            <a:extLst>
              <a:ext uri="{FF2B5EF4-FFF2-40B4-BE49-F238E27FC236}">
                <a16:creationId xmlns="" xmlns:a16="http://schemas.microsoft.com/office/drawing/2014/main" id="{B5F2058E-A12F-4A1E-987D-53A495156A13}"/>
              </a:ext>
            </a:extLst>
          </p:cNvPr>
          <p:cNvSpPr txBox="1">
            <a:spLocks noChangeArrowheads="1"/>
          </p:cNvSpPr>
          <p:nvPr/>
        </p:nvSpPr>
        <p:spPr bwMode="auto">
          <a:xfrm>
            <a:off x="6057900" y="5543550"/>
            <a:ext cx="14287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9pPr>
          </a:lstStyle>
          <a:p>
            <a:pPr algn="r"/>
            <a:fld id="{15AC75FB-61DA-4A3F-AA0F-F2258A7B4AD8}" type="slidenum">
              <a:rPr lang="en-US" altLang="en-US" sz="1050">
                <a:solidFill>
                  <a:srgbClr val="000000"/>
                </a:solidFill>
                <a:latin typeface="Times New Roman" panose="02020603050405020304" pitchFamily="18" charset="0"/>
              </a:rPr>
              <a:pPr algn="r"/>
              <a:t>128</a:t>
            </a:fld>
            <a:endParaRPr lang="en-US" altLang="en-US" sz="1050">
              <a:solidFill>
                <a:srgbClr val="000000"/>
              </a:solidFill>
              <a:latin typeface="Times New Roman" panose="02020603050405020304" pitchFamily="18" charset="0"/>
            </a:endParaRPr>
          </a:p>
        </p:txBody>
      </p:sp>
      <p:sp>
        <p:nvSpPr>
          <p:cNvPr id="22533" name="Text Box 4">
            <a:extLst>
              <a:ext uri="{FF2B5EF4-FFF2-40B4-BE49-F238E27FC236}">
                <a16:creationId xmlns="" xmlns:a16="http://schemas.microsoft.com/office/drawing/2014/main" id="{DD69B66C-380E-4DAE-B0F3-8AF83A42A11F}"/>
              </a:ext>
            </a:extLst>
          </p:cNvPr>
          <p:cNvSpPr txBox="1">
            <a:spLocks noChangeArrowheads="1"/>
          </p:cNvSpPr>
          <p:nvPr/>
        </p:nvSpPr>
        <p:spPr bwMode="auto">
          <a:xfrm>
            <a:off x="1657350" y="1314450"/>
            <a:ext cx="58293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DejaVu Sans" charset="0"/>
              </a:defRPr>
            </a:lvl9pPr>
          </a:lstStyle>
          <a:p>
            <a:r>
              <a:rPr lang="en-US" altLang="en-US" sz="2400" b="1">
                <a:solidFill>
                  <a:srgbClr val="000000"/>
                </a:solidFill>
              </a:rPr>
              <a:t>Floating point addition</a:t>
            </a:r>
          </a:p>
        </p:txBody>
      </p:sp>
      <p:sp>
        <p:nvSpPr>
          <p:cNvPr id="22534" name="Text Box 5">
            <a:extLst>
              <a:ext uri="{FF2B5EF4-FFF2-40B4-BE49-F238E27FC236}">
                <a16:creationId xmlns="" xmlns:a16="http://schemas.microsoft.com/office/drawing/2014/main" id="{3D3E5ED7-80F7-4373-995F-4452DAB57129}"/>
              </a:ext>
            </a:extLst>
          </p:cNvPr>
          <p:cNvSpPr txBox="1">
            <a:spLocks noChangeArrowheads="1"/>
          </p:cNvSpPr>
          <p:nvPr/>
        </p:nvSpPr>
        <p:spPr bwMode="auto">
          <a:xfrm>
            <a:off x="1657350" y="2343150"/>
            <a:ext cx="58293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DejaVu Sans"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DejaVu San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DejaVu San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DejaVu San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DejaVu Sans" charset="0"/>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DejaVu Sans" charset="0"/>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DejaVu Sans" charset="0"/>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DejaVu Sans" charset="0"/>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DejaVu Sans" charset="0"/>
              </a:defRPr>
            </a:lvl9pPr>
          </a:lstStyle>
          <a:p>
            <a:pPr>
              <a:spcBef>
                <a:spcPts val="375"/>
              </a:spcBef>
              <a:buFont typeface="Arial" panose="020B0604020202020204" pitchFamily="34" charset="0"/>
              <a:buChar char="•"/>
            </a:pPr>
            <a:r>
              <a:rPr lang="en-US" altLang="en-US" sz="1500" b="1">
                <a:solidFill>
                  <a:srgbClr val="000000"/>
                </a:solidFill>
              </a:rPr>
              <a:t> </a:t>
            </a:r>
          </a:p>
        </p:txBody>
      </p:sp>
      <p:pic>
        <p:nvPicPr>
          <p:cNvPr id="22535" name="Picture 6">
            <a:extLst>
              <a:ext uri="{FF2B5EF4-FFF2-40B4-BE49-F238E27FC236}">
                <a16:creationId xmlns="" xmlns:a16="http://schemas.microsoft.com/office/drawing/2014/main" id="{C99B3C0D-E591-4E0A-A6CC-3A48B33DD3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1771650"/>
            <a:ext cx="1910954"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36" name="Picture 7">
            <a:extLst>
              <a:ext uri="{FF2B5EF4-FFF2-40B4-BE49-F238E27FC236}">
                <a16:creationId xmlns="" xmlns:a16="http://schemas.microsoft.com/office/drawing/2014/main" id="{53282D8E-E39F-4CBA-A21F-B6EFD8D7B4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50233" y="2031206"/>
            <a:ext cx="3345656"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7" name="Picture 6">
            <a:extLst>
              <a:ext uri="{FF2B5EF4-FFF2-40B4-BE49-F238E27FC236}">
                <a16:creationId xmlns="" xmlns:a16="http://schemas.microsoft.com/office/drawing/2014/main" id="{C36535A9-8377-46F1-9F27-89DCDD9FD54D}"/>
              </a:ext>
            </a:extLst>
          </p:cNvPr>
          <p:cNvPicPr>
            <a:picLocks noChangeAspect="1" noChangeArrowheads="1"/>
          </p:cNvPicPr>
          <p:nvPr/>
        </p:nvPicPr>
        <p:blipFill>
          <a:blip r:embed="rId5"/>
          <a:srcRect/>
          <a:stretch>
            <a:fillRect/>
          </a:stretch>
        </p:blipFill>
        <p:spPr bwMode="auto">
          <a:xfrm>
            <a:off x="8131629" y="867222"/>
            <a:ext cx="1012372" cy="947291"/>
          </a:xfrm>
          <a:prstGeom prst="rect">
            <a:avLst/>
          </a:prstGeom>
          <a:noFill/>
          <a:ln w="9525">
            <a:noFill/>
            <a:miter lim="800000"/>
            <a:headEnd/>
            <a:tailEnd/>
          </a:ln>
          <a:effectLst/>
        </p:spPr>
      </p:pic>
    </p:spTree>
    <p:extLst>
      <p:ext uri="{BB962C8B-B14F-4D97-AF65-F5344CB8AC3E}">
        <p14:creationId xmlns:p14="http://schemas.microsoft.com/office/powerpoint/2010/main" val="82700642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1">
            <a:extLst>
              <a:ext uri="{FF2B5EF4-FFF2-40B4-BE49-F238E27FC236}">
                <a16:creationId xmlns="" xmlns:a16="http://schemas.microsoft.com/office/drawing/2014/main" id="{92AFD582-F0EC-4B06-942C-2D1DA5DCF93D}"/>
              </a:ext>
            </a:extLst>
          </p:cNvPr>
          <p:cNvSpPr>
            <a:spLocks noGrp="1" noChangeArrowheads="1"/>
          </p:cNvSpPr>
          <p:nvPr>
            <p:ph type="title"/>
          </p:nvPr>
        </p:nvSpPr>
        <p:spPr>
          <a:xfrm>
            <a:off x="1656160" y="966788"/>
            <a:ext cx="6194822" cy="571500"/>
          </a:xfrm>
        </p:spPr>
        <p:txBody>
          <a:bodyPr anchor="b">
            <a:normAutofit fontScale="90000"/>
          </a:bodyPr>
          <a:lstStyle/>
          <a:p>
            <a:pPr>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US" altLang="en-US"/>
              <a:t>Floating-Point Addition</a:t>
            </a:r>
          </a:p>
        </p:txBody>
      </p:sp>
      <p:sp>
        <p:nvSpPr>
          <p:cNvPr id="23558" name="Rectangle 2">
            <a:extLst>
              <a:ext uri="{FF2B5EF4-FFF2-40B4-BE49-F238E27FC236}">
                <a16:creationId xmlns="" xmlns:a16="http://schemas.microsoft.com/office/drawing/2014/main" id="{E0607A7E-235F-494E-B4B9-8237C6F12249}"/>
              </a:ext>
            </a:extLst>
          </p:cNvPr>
          <p:cNvSpPr>
            <a:spLocks noGrp="1" noChangeArrowheads="1"/>
          </p:cNvSpPr>
          <p:nvPr>
            <p:ph type="body" idx="1"/>
          </p:nvPr>
        </p:nvSpPr>
        <p:spPr>
          <a:xfrm>
            <a:off x="1656161" y="1701403"/>
            <a:ext cx="6203156" cy="3833813"/>
          </a:xfrm>
        </p:spPr>
        <p:txBody>
          <a:bodyPr>
            <a:normAutofit fontScale="70000" lnSpcReduction="20000"/>
          </a:bodyPr>
          <a:lstStyle/>
          <a:p>
            <a:pPr marL="255985" indent="-255985">
              <a:spcBef>
                <a:spcPts val="525"/>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Consider a 4-digit decimal example</a:t>
            </a:r>
          </a:p>
          <a:p>
            <a:pPr marL="556022" lvl="1" indent="-213122">
              <a:spcBef>
                <a:spcPts val="45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9.999 × 10</a:t>
            </a:r>
            <a:r>
              <a:rPr lang="en-US" altLang="en-US" baseline="30000"/>
              <a:t>1</a:t>
            </a:r>
            <a:r>
              <a:rPr lang="en-US" altLang="en-US"/>
              <a:t> + 1.610 × 10</a:t>
            </a:r>
            <a:r>
              <a:rPr lang="en-US" altLang="en-US" baseline="30000"/>
              <a:t>–1</a:t>
            </a:r>
          </a:p>
          <a:p>
            <a:pPr marL="255985" indent="-255985">
              <a:spcBef>
                <a:spcPts val="525"/>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1. Align decimal points</a:t>
            </a:r>
          </a:p>
          <a:p>
            <a:pPr marL="556022" lvl="1" indent="-213122">
              <a:spcBef>
                <a:spcPts val="45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Shift number with smaller exponent</a:t>
            </a:r>
          </a:p>
          <a:p>
            <a:pPr marL="556022" lvl="1" indent="-213122">
              <a:spcBef>
                <a:spcPts val="45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9.999 × 10</a:t>
            </a:r>
            <a:r>
              <a:rPr lang="en-US" altLang="en-US" baseline="30000"/>
              <a:t>1</a:t>
            </a:r>
            <a:r>
              <a:rPr lang="en-US" altLang="en-US"/>
              <a:t> + 0.016 × 10</a:t>
            </a:r>
            <a:r>
              <a:rPr lang="en-US" altLang="en-US" baseline="30000"/>
              <a:t>1</a:t>
            </a:r>
          </a:p>
          <a:p>
            <a:pPr marL="255985" indent="-255985">
              <a:spcBef>
                <a:spcPts val="525"/>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2. Add significands</a:t>
            </a:r>
          </a:p>
          <a:p>
            <a:pPr marL="556022" lvl="1" indent="-213122">
              <a:spcBef>
                <a:spcPts val="45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9.999 × 10</a:t>
            </a:r>
            <a:r>
              <a:rPr lang="en-US" altLang="en-US" baseline="30000"/>
              <a:t>1</a:t>
            </a:r>
            <a:r>
              <a:rPr lang="en-US" altLang="en-US"/>
              <a:t> + 0.016 × 10</a:t>
            </a:r>
            <a:r>
              <a:rPr lang="en-US" altLang="en-US" baseline="30000"/>
              <a:t>1</a:t>
            </a:r>
            <a:r>
              <a:rPr lang="en-US" altLang="en-US"/>
              <a:t> = 10.015 × 10</a:t>
            </a:r>
            <a:r>
              <a:rPr lang="en-US" altLang="en-US" baseline="30000"/>
              <a:t>1</a:t>
            </a:r>
          </a:p>
          <a:p>
            <a:pPr marL="255985" indent="-255985">
              <a:spcBef>
                <a:spcPts val="525"/>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3. Normalize result &amp; check for over/underflow</a:t>
            </a:r>
          </a:p>
          <a:p>
            <a:pPr marL="556022" lvl="1" indent="-213122">
              <a:spcBef>
                <a:spcPts val="45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1.0015 × 10</a:t>
            </a:r>
            <a:r>
              <a:rPr lang="en-US" altLang="en-US" baseline="30000"/>
              <a:t>2</a:t>
            </a:r>
          </a:p>
          <a:p>
            <a:pPr marL="255985" indent="-255985">
              <a:spcBef>
                <a:spcPts val="525"/>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4. Round and renormalize if necessary</a:t>
            </a:r>
          </a:p>
          <a:p>
            <a:pPr marL="556022" lvl="1" indent="-213122">
              <a:spcBef>
                <a:spcPts val="45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1.002 × 10</a:t>
            </a:r>
            <a:r>
              <a:rPr lang="en-US" altLang="en-US" baseline="30000"/>
              <a:t>2</a:t>
            </a:r>
          </a:p>
        </p:txBody>
      </p:sp>
      <p:pic>
        <p:nvPicPr>
          <p:cNvPr id="4" name="Picture 3">
            <a:extLst>
              <a:ext uri="{FF2B5EF4-FFF2-40B4-BE49-F238E27FC236}">
                <a16:creationId xmlns="" xmlns:a16="http://schemas.microsoft.com/office/drawing/2014/main" id="{FE10A68B-D131-4910-93EF-546A4FA37461}"/>
              </a:ext>
            </a:extLst>
          </p:cNvPr>
          <p:cNvPicPr>
            <a:picLocks noChangeAspect="1" noChangeArrowheads="1"/>
          </p:cNvPicPr>
          <p:nvPr/>
        </p:nvPicPr>
        <p:blipFill>
          <a:blip r:embed="rId3"/>
          <a:srcRect/>
          <a:stretch>
            <a:fillRect/>
          </a:stretch>
        </p:blipFill>
        <p:spPr bwMode="auto">
          <a:xfrm>
            <a:off x="8131629" y="867222"/>
            <a:ext cx="1012372" cy="947291"/>
          </a:xfrm>
          <a:prstGeom prst="rect">
            <a:avLst/>
          </a:prstGeom>
          <a:noFill/>
          <a:ln w="9525">
            <a:noFill/>
            <a:miter lim="800000"/>
            <a:headEnd/>
            <a:tailEnd/>
          </a:ln>
          <a:effectLst/>
        </p:spPr>
      </p:pic>
    </p:spTree>
    <p:extLst>
      <p:ext uri="{BB962C8B-B14F-4D97-AF65-F5344CB8AC3E}">
        <p14:creationId xmlns:p14="http://schemas.microsoft.com/office/powerpoint/2010/main" val="357555739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solidFill>
                  <a:srgbClr val="0000FF"/>
                </a:solidFill>
                <a:latin typeface="Times New Roman" pitchFamily="18" charset="0"/>
              </a:rPr>
              <a:t>Representing Characters</a:t>
            </a:r>
            <a:br>
              <a:rPr lang="en-US" sz="3200" dirty="0" smtClean="0">
                <a:solidFill>
                  <a:srgbClr val="0000FF"/>
                </a:solidFill>
                <a:latin typeface="Times New Roman" pitchFamily="18" charset="0"/>
              </a:rPr>
            </a:br>
            <a:endParaRPr lang="en-US" dirty="0"/>
          </a:p>
        </p:txBody>
      </p:sp>
      <p:sp>
        <p:nvSpPr>
          <p:cNvPr id="3" name="Content Placeholder 2"/>
          <p:cNvSpPr>
            <a:spLocks noGrp="1"/>
          </p:cNvSpPr>
          <p:nvPr>
            <p:ph sz="quarter" idx="1"/>
          </p:nvPr>
        </p:nvSpPr>
        <p:spPr/>
        <p:txBody>
          <a:bodyPr>
            <a:normAutofit fontScale="92500" lnSpcReduction="20000"/>
          </a:bodyPr>
          <a:lstStyle/>
          <a:p>
            <a:pPr marL="342900" indent="-342900" algn="just">
              <a:lnSpc>
                <a:spcPct val="110000"/>
              </a:lnSpc>
              <a:buFont typeface="Wingdings" pitchFamily="2" charset="2"/>
              <a:buChar char="Ø"/>
            </a:pPr>
            <a:r>
              <a:rPr lang="en-US" sz="2400" b="0" dirty="0" smtClean="0">
                <a:effectLst/>
                <a:latin typeface="Times New Roman" pitchFamily="18" charset="0"/>
              </a:rPr>
              <a:t>ASCII Code: For coding alphanumeric data in binary form </a:t>
            </a:r>
          </a:p>
          <a:p>
            <a:pPr marL="342900" indent="-342900" algn="just">
              <a:lnSpc>
                <a:spcPct val="110000"/>
              </a:lnSpc>
              <a:buFont typeface="Wingdings" pitchFamily="2" charset="2"/>
              <a:buChar char="Ø"/>
            </a:pPr>
            <a:r>
              <a:rPr lang="en-US" sz="2400" b="0" dirty="0" smtClean="0">
                <a:solidFill>
                  <a:srgbClr val="FF0000"/>
                </a:solidFill>
                <a:effectLst/>
                <a:latin typeface="Times New Roman" pitchFamily="18" charset="0"/>
              </a:rPr>
              <a:t>ASCII</a:t>
            </a:r>
            <a:r>
              <a:rPr lang="en-US" sz="2400" b="0" dirty="0" smtClean="0">
                <a:effectLst/>
                <a:latin typeface="Times New Roman" pitchFamily="18" charset="0"/>
              </a:rPr>
              <a:t> - </a:t>
            </a:r>
            <a:r>
              <a:rPr lang="en-US" sz="2400" b="0" dirty="0" smtClean="0">
                <a:solidFill>
                  <a:srgbClr val="FF0000"/>
                </a:solidFill>
                <a:effectLst/>
                <a:latin typeface="Times New Roman" pitchFamily="18" charset="0"/>
              </a:rPr>
              <a:t>A</a:t>
            </a:r>
            <a:r>
              <a:rPr lang="en-US" sz="2400" b="0" dirty="0" smtClean="0">
                <a:solidFill>
                  <a:srgbClr val="0000FF"/>
                </a:solidFill>
                <a:effectLst/>
                <a:latin typeface="Times New Roman" pitchFamily="18" charset="0"/>
              </a:rPr>
              <a:t>merican </a:t>
            </a:r>
            <a:r>
              <a:rPr lang="en-US" sz="2400" b="0" dirty="0" smtClean="0">
                <a:solidFill>
                  <a:srgbClr val="FF0000"/>
                </a:solidFill>
                <a:effectLst/>
                <a:latin typeface="Times New Roman" pitchFamily="18" charset="0"/>
              </a:rPr>
              <a:t>S</a:t>
            </a:r>
            <a:r>
              <a:rPr lang="en-US" sz="2400" b="0" dirty="0" smtClean="0">
                <a:solidFill>
                  <a:srgbClr val="0000FF"/>
                </a:solidFill>
                <a:effectLst/>
                <a:latin typeface="Times New Roman" pitchFamily="18" charset="0"/>
              </a:rPr>
              <a:t>tandard </a:t>
            </a:r>
            <a:r>
              <a:rPr lang="en-US" sz="2400" b="0" dirty="0" smtClean="0">
                <a:solidFill>
                  <a:srgbClr val="FF0000"/>
                </a:solidFill>
                <a:effectLst/>
                <a:latin typeface="Times New Roman" pitchFamily="18" charset="0"/>
              </a:rPr>
              <a:t>C</a:t>
            </a:r>
            <a:r>
              <a:rPr lang="en-US" sz="2400" b="0" dirty="0" smtClean="0">
                <a:solidFill>
                  <a:srgbClr val="0000FF"/>
                </a:solidFill>
                <a:effectLst/>
                <a:latin typeface="Times New Roman" pitchFamily="18" charset="0"/>
              </a:rPr>
              <a:t>ode for </a:t>
            </a:r>
            <a:r>
              <a:rPr lang="en-US" sz="2400" b="0" dirty="0" smtClean="0">
                <a:solidFill>
                  <a:srgbClr val="FF0000"/>
                </a:solidFill>
                <a:effectLst/>
                <a:latin typeface="Times New Roman" pitchFamily="18" charset="0"/>
              </a:rPr>
              <a:t>I</a:t>
            </a:r>
            <a:r>
              <a:rPr lang="en-US" sz="2400" b="0" dirty="0" smtClean="0">
                <a:solidFill>
                  <a:srgbClr val="0000FF"/>
                </a:solidFill>
                <a:effectLst/>
                <a:latin typeface="Times New Roman" pitchFamily="18" charset="0"/>
              </a:rPr>
              <a:t>nformation </a:t>
            </a:r>
            <a:r>
              <a:rPr lang="en-US" sz="2400" b="0" dirty="0" smtClean="0">
                <a:solidFill>
                  <a:srgbClr val="FF0000"/>
                </a:solidFill>
                <a:effectLst/>
                <a:latin typeface="Times New Roman" pitchFamily="18" charset="0"/>
              </a:rPr>
              <a:t>I</a:t>
            </a:r>
            <a:r>
              <a:rPr lang="en-US" sz="2400" b="0" dirty="0" smtClean="0">
                <a:solidFill>
                  <a:srgbClr val="0000FF"/>
                </a:solidFill>
                <a:effectLst/>
                <a:latin typeface="Times New Roman" pitchFamily="18" charset="0"/>
              </a:rPr>
              <a:t>nterchange</a:t>
            </a:r>
            <a:r>
              <a:rPr lang="en-US" sz="2400" b="0" dirty="0" smtClean="0">
                <a:effectLst/>
                <a:latin typeface="Times New Roman" pitchFamily="18" charset="0"/>
              </a:rPr>
              <a:t>. </a:t>
            </a:r>
          </a:p>
          <a:p>
            <a:pPr marL="342900" indent="-342900" algn="just">
              <a:lnSpc>
                <a:spcPct val="110000"/>
              </a:lnSpc>
              <a:buFont typeface="Wingdings" pitchFamily="2" charset="2"/>
              <a:buChar char="Ø"/>
            </a:pPr>
            <a:r>
              <a:rPr lang="en-US" sz="2400" b="0" dirty="0" smtClean="0">
                <a:effectLst/>
                <a:latin typeface="Times New Roman" pitchFamily="18" charset="0"/>
              </a:rPr>
              <a:t> It uses </a:t>
            </a:r>
            <a:r>
              <a:rPr lang="en-US" sz="2400" b="0" dirty="0" smtClean="0">
                <a:solidFill>
                  <a:srgbClr val="FF0000"/>
                </a:solidFill>
                <a:effectLst/>
                <a:latin typeface="Times New Roman" pitchFamily="18" charset="0"/>
              </a:rPr>
              <a:t>7</a:t>
            </a:r>
            <a:r>
              <a:rPr lang="en-US" sz="2400" b="0" dirty="0" smtClean="0">
                <a:effectLst/>
                <a:latin typeface="Times New Roman" pitchFamily="18" charset="0"/>
              </a:rPr>
              <a:t> bit binary code to represent each character. </a:t>
            </a:r>
          </a:p>
          <a:p>
            <a:pPr marL="342900" indent="-342900" algn="just">
              <a:lnSpc>
                <a:spcPct val="110000"/>
              </a:lnSpc>
              <a:buFont typeface="Wingdings" pitchFamily="2" charset="2"/>
              <a:buChar char="Ø"/>
            </a:pPr>
            <a:r>
              <a:rPr lang="en-US" sz="2400" b="0" dirty="0" smtClean="0">
                <a:effectLst/>
                <a:latin typeface="Times New Roman" pitchFamily="18" charset="0"/>
              </a:rPr>
              <a:t> 2</a:t>
            </a:r>
            <a:r>
              <a:rPr lang="en-US" sz="2400" b="0" baseline="30000" dirty="0" smtClean="0">
                <a:effectLst/>
                <a:latin typeface="Times New Roman" pitchFamily="18" charset="0"/>
              </a:rPr>
              <a:t>7</a:t>
            </a:r>
            <a:r>
              <a:rPr lang="en-US" sz="2400" b="0" dirty="0" smtClean="0">
                <a:effectLst/>
                <a:latin typeface="Times New Roman" pitchFamily="18" charset="0"/>
              </a:rPr>
              <a:t> = 128, a maximum of 128 characters can be represented </a:t>
            </a:r>
          </a:p>
          <a:p>
            <a:pPr marL="342900" indent="-342900" algn="just">
              <a:lnSpc>
                <a:spcPct val="110000"/>
              </a:lnSpc>
              <a:buFont typeface="Wingdings" pitchFamily="2" charset="2"/>
              <a:buChar char="Ø"/>
            </a:pPr>
            <a:r>
              <a:rPr lang="en-US" sz="2400" b="0" dirty="0" smtClean="0">
                <a:effectLst/>
                <a:latin typeface="Times New Roman" pitchFamily="18" charset="0"/>
              </a:rPr>
              <a:t> ASCII code for ‘</a:t>
            </a:r>
            <a:r>
              <a:rPr lang="en-US" sz="2400" b="0" dirty="0" smtClean="0">
                <a:solidFill>
                  <a:srgbClr val="FF0000"/>
                </a:solidFill>
                <a:effectLst/>
                <a:latin typeface="Times New Roman" pitchFamily="18" charset="0"/>
              </a:rPr>
              <a:t>A</a:t>
            </a:r>
            <a:r>
              <a:rPr lang="en-US" sz="2400" b="0" dirty="0" smtClean="0">
                <a:effectLst/>
                <a:latin typeface="Times New Roman" pitchFamily="18" charset="0"/>
              </a:rPr>
              <a:t>’ is </a:t>
            </a:r>
            <a:r>
              <a:rPr lang="en-US" sz="2400" b="0" dirty="0" smtClean="0">
                <a:solidFill>
                  <a:srgbClr val="0000FF"/>
                </a:solidFill>
                <a:effectLst/>
                <a:latin typeface="Times New Roman" pitchFamily="18" charset="0"/>
              </a:rPr>
              <a:t>1000001</a:t>
            </a:r>
            <a:r>
              <a:rPr lang="en-US" sz="2400" b="0" dirty="0" smtClean="0">
                <a:effectLst/>
                <a:latin typeface="Times New Roman" pitchFamily="18" charset="0"/>
              </a:rPr>
              <a:t> </a:t>
            </a:r>
          </a:p>
          <a:p>
            <a:pPr marL="342900" indent="-342900" algn="just">
              <a:lnSpc>
                <a:spcPct val="110000"/>
              </a:lnSpc>
              <a:buFont typeface="Wingdings" pitchFamily="2" charset="2"/>
              <a:buNone/>
            </a:pPr>
            <a:r>
              <a:rPr lang="en-US" sz="2400" b="0" dirty="0" smtClean="0">
                <a:effectLst/>
                <a:latin typeface="Times New Roman" pitchFamily="18" charset="0"/>
              </a:rPr>
              <a:t>                         for  ‘</a:t>
            </a:r>
            <a:r>
              <a:rPr lang="en-US" sz="2400" b="0" dirty="0" smtClean="0">
                <a:solidFill>
                  <a:srgbClr val="FF0000"/>
                </a:solidFill>
                <a:effectLst/>
                <a:latin typeface="Times New Roman" pitchFamily="18" charset="0"/>
              </a:rPr>
              <a:t>a</a:t>
            </a:r>
            <a:r>
              <a:rPr lang="en-US" sz="2400" b="0" dirty="0" smtClean="0">
                <a:effectLst/>
                <a:latin typeface="Times New Roman" pitchFamily="18" charset="0"/>
              </a:rPr>
              <a:t>’ is</a:t>
            </a:r>
            <a:r>
              <a:rPr lang="en-US" b="0" dirty="0" smtClean="0">
                <a:effectLst/>
                <a:latin typeface="Times New Roman" pitchFamily="18" charset="0"/>
              </a:rPr>
              <a:t> </a:t>
            </a:r>
            <a:r>
              <a:rPr lang="en-US" sz="2400" b="0" dirty="0" smtClean="0">
                <a:solidFill>
                  <a:srgbClr val="0000FF"/>
                </a:solidFill>
                <a:effectLst/>
                <a:latin typeface="Times New Roman" pitchFamily="18" charset="0"/>
              </a:rPr>
              <a:t>1100001</a:t>
            </a:r>
            <a:r>
              <a:rPr lang="en-US" sz="2400" b="0" dirty="0" smtClean="0">
                <a:effectLst/>
                <a:latin typeface="Times New Roman" pitchFamily="18" charset="0"/>
              </a:rPr>
              <a:t> </a:t>
            </a:r>
          </a:p>
          <a:p>
            <a:pPr marL="1257300" lvl="2" indent="-342900" algn="just">
              <a:lnSpc>
                <a:spcPct val="110000"/>
              </a:lnSpc>
              <a:buFont typeface="Wingdings" pitchFamily="2" charset="2"/>
              <a:buNone/>
            </a:pPr>
            <a:endParaRPr lang="en-US" sz="1400" b="0" dirty="0" smtClean="0">
              <a:effectLst/>
              <a:latin typeface="Times New Roman" pitchFamily="18" charset="0"/>
            </a:endParaRPr>
          </a:p>
          <a:p>
            <a:pPr marL="342900" indent="-342900" algn="just">
              <a:lnSpc>
                <a:spcPct val="110000"/>
              </a:lnSpc>
              <a:buFont typeface="Wingdings" pitchFamily="2" charset="2"/>
              <a:buChar char="Ø"/>
            </a:pPr>
            <a:r>
              <a:rPr lang="en-US" sz="2400" b="0" dirty="0" smtClean="0">
                <a:solidFill>
                  <a:srgbClr val="FF0000"/>
                </a:solidFill>
                <a:effectLst/>
                <a:latin typeface="Times New Roman" pitchFamily="18" charset="0"/>
              </a:rPr>
              <a:t> </a:t>
            </a:r>
            <a:r>
              <a:rPr lang="en-US" sz="2400" b="0" dirty="0" smtClean="0">
                <a:effectLst/>
                <a:latin typeface="Times New Roman" pitchFamily="18" charset="0"/>
              </a:rPr>
              <a:t>EBCDIC Code: For coding alphanumeric data in binary form</a:t>
            </a:r>
          </a:p>
          <a:p>
            <a:pPr marL="342900" indent="-342900" algn="just">
              <a:lnSpc>
                <a:spcPct val="110000"/>
              </a:lnSpc>
              <a:buFont typeface="Wingdings" pitchFamily="2" charset="2"/>
              <a:buChar char="Ø"/>
            </a:pPr>
            <a:r>
              <a:rPr lang="en-US" sz="2400" b="0" dirty="0" smtClean="0">
                <a:solidFill>
                  <a:srgbClr val="FF0000"/>
                </a:solidFill>
                <a:effectLst/>
                <a:latin typeface="Times New Roman" pitchFamily="18" charset="0"/>
              </a:rPr>
              <a:t> EBCDIC</a:t>
            </a:r>
            <a:r>
              <a:rPr lang="en-US" sz="2400" b="0" dirty="0" smtClean="0">
                <a:effectLst/>
                <a:latin typeface="Times New Roman" pitchFamily="18" charset="0"/>
              </a:rPr>
              <a:t> - </a:t>
            </a:r>
            <a:r>
              <a:rPr lang="en-US" sz="2400" b="0" dirty="0" smtClean="0">
                <a:solidFill>
                  <a:srgbClr val="FF0000"/>
                </a:solidFill>
                <a:effectLst/>
                <a:latin typeface="Times New Roman" pitchFamily="18" charset="0"/>
              </a:rPr>
              <a:t>E</a:t>
            </a:r>
            <a:r>
              <a:rPr lang="en-US" sz="2400" b="0" dirty="0" smtClean="0">
                <a:solidFill>
                  <a:srgbClr val="0000FF"/>
                </a:solidFill>
                <a:effectLst/>
                <a:latin typeface="Times New Roman" pitchFamily="18" charset="0"/>
              </a:rPr>
              <a:t>xtended </a:t>
            </a:r>
            <a:r>
              <a:rPr lang="en-US" sz="2400" b="0" dirty="0" smtClean="0">
                <a:solidFill>
                  <a:srgbClr val="FF0000"/>
                </a:solidFill>
                <a:effectLst/>
                <a:latin typeface="Times New Roman" pitchFamily="18" charset="0"/>
              </a:rPr>
              <a:t>B</a:t>
            </a:r>
            <a:r>
              <a:rPr lang="en-US" sz="2400" b="0" dirty="0" smtClean="0">
                <a:solidFill>
                  <a:srgbClr val="0000FF"/>
                </a:solidFill>
                <a:effectLst/>
                <a:latin typeface="Times New Roman" pitchFamily="18" charset="0"/>
              </a:rPr>
              <a:t>inary </a:t>
            </a:r>
            <a:r>
              <a:rPr lang="en-US" sz="2400" b="0" dirty="0" smtClean="0">
                <a:solidFill>
                  <a:srgbClr val="FF0000"/>
                </a:solidFill>
                <a:effectLst/>
                <a:latin typeface="Times New Roman" pitchFamily="18" charset="0"/>
              </a:rPr>
              <a:t>C</a:t>
            </a:r>
            <a:r>
              <a:rPr lang="en-US" sz="2400" b="0" dirty="0" smtClean="0">
                <a:solidFill>
                  <a:srgbClr val="0000FF"/>
                </a:solidFill>
                <a:effectLst/>
                <a:latin typeface="Times New Roman" pitchFamily="18" charset="0"/>
              </a:rPr>
              <a:t>oded </a:t>
            </a:r>
            <a:r>
              <a:rPr lang="en-US" sz="2400" b="0" dirty="0" smtClean="0">
                <a:solidFill>
                  <a:srgbClr val="FF0000"/>
                </a:solidFill>
                <a:effectLst/>
                <a:latin typeface="Times New Roman" pitchFamily="18" charset="0"/>
              </a:rPr>
              <a:t>D</a:t>
            </a:r>
            <a:r>
              <a:rPr lang="en-US" sz="2400" b="0" dirty="0" smtClean="0">
                <a:solidFill>
                  <a:srgbClr val="0000FF"/>
                </a:solidFill>
                <a:effectLst/>
                <a:latin typeface="Times New Roman" pitchFamily="18" charset="0"/>
              </a:rPr>
              <a:t>ecimal </a:t>
            </a:r>
            <a:r>
              <a:rPr lang="en-US" sz="2400" b="0" dirty="0" smtClean="0">
                <a:solidFill>
                  <a:srgbClr val="FF0000"/>
                </a:solidFill>
                <a:effectLst/>
                <a:latin typeface="Times New Roman" pitchFamily="18" charset="0"/>
              </a:rPr>
              <a:t>I</a:t>
            </a:r>
            <a:r>
              <a:rPr lang="en-US" sz="2400" b="0" dirty="0" smtClean="0">
                <a:solidFill>
                  <a:srgbClr val="0000FF"/>
                </a:solidFill>
                <a:effectLst/>
                <a:latin typeface="Times New Roman" pitchFamily="18" charset="0"/>
              </a:rPr>
              <a:t>nterchange </a:t>
            </a:r>
            <a:r>
              <a:rPr lang="en-US" sz="2400" b="0" dirty="0" smtClean="0">
                <a:solidFill>
                  <a:srgbClr val="FF0000"/>
                </a:solidFill>
                <a:effectLst/>
                <a:latin typeface="Times New Roman" pitchFamily="18" charset="0"/>
              </a:rPr>
              <a:t>C</a:t>
            </a:r>
            <a:r>
              <a:rPr lang="en-US" sz="2400" b="0" dirty="0" smtClean="0">
                <a:solidFill>
                  <a:srgbClr val="0000FF"/>
                </a:solidFill>
                <a:effectLst/>
                <a:latin typeface="Times New Roman" pitchFamily="18" charset="0"/>
              </a:rPr>
              <a:t>ode</a:t>
            </a:r>
            <a:r>
              <a:rPr lang="en-US" sz="2400" b="0" dirty="0" smtClean="0">
                <a:effectLst/>
                <a:latin typeface="Times New Roman" pitchFamily="18" charset="0"/>
              </a:rPr>
              <a:t>. </a:t>
            </a:r>
          </a:p>
          <a:p>
            <a:pPr marL="342900" indent="-342900">
              <a:lnSpc>
                <a:spcPct val="110000"/>
              </a:lnSpc>
              <a:buFont typeface="Wingdings" pitchFamily="2" charset="2"/>
              <a:buChar char="Ø"/>
            </a:pPr>
            <a:r>
              <a:rPr lang="en-US" b="0" dirty="0" smtClean="0">
                <a:effectLst/>
              </a:rPr>
              <a:t> </a:t>
            </a:r>
            <a:r>
              <a:rPr lang="en-US" sz="2400" b="0" dirty="0" smtClean="0">
                <a:effectLst/>
                <a:latin typeface="Times New Roman" pitchFamily="18" charset="0"/>
              </a:rPr>
              <a:t>It uses 8 bit binary code to represent each character. </a:t>
            </a:r>
          </a:p>
          <a:p>
            <a:pPr marL="342900" indent="-342900">
              <a:lnSpc>
                <a:spcPct val="110000"/>
              </a:lnSpc>
              <a:buFont typeface="Wingdings" pitchFamily="2" charset="2"/>
              <a:buChar char="Ø"/>
            </a:pPr>
            <a:r>
              <a:rPr lang="en-US" sz="2400" b="0" dirty="0" smtClean="0">
                <a:effectLst/>
                <a:latin typeface="Times New Roman" pitchFamily="18" charset="0"/>
              </a:rPr>
              <a:t> 2</a:t>
            </a:r>
            <a:r>
              <a:rPr lang="en-US" sz="2400" b="0" baseline="30000" dirty="0" smtClean="0">
                <a:effectLst/>
                <a:latin typeface="Times New Roman" pitchFamily="18" charset="0"/>
              </a:rPr>
              <a:t>8</a:t>
            </a:r>
            <a:r>
              <a:rPr lang="en-US" sz="2400" b="0" dirty="0" smtClean="0">
                <a:effectLst/>
                <a:latin typeface="Times New Roman" pitchFamily="18" charset="0"/>
              </a:rPr>
              <a:t> = 256, a maximum of 256 characters can be represented</a:t>
            </a:r>
          </a:p>
          <a:p>
            <a:endParaRPr lang="en-US" b="0" dirty="0">
              <a:effectLst/>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170320" y="3884400"/>
              <a:ext cx="360" cy="360"/>
            </p14:xfrm>
          </p:contentPart>
        </mc:Choice>
        <mc:Fallback xmlns="">
          <p:pic>
            <p:nvPicPr>
              <p:cNvPr id="4" name="Ink 3"/>
              <p:cNvPicPr/>
              <p:nvPr/>
            </p:nvPicPr>
            <p:blipFill>
              <a:blip r:embed="rId3"/>
              <a:stretch>
                <a:fillRect/>
              </a:stretch>
            </p:blipFill>
            <p:spPr>
              <a:xfrm>
                <a:off x="5160960" y="3875040"/>
                <a:ext cx="19080" cy="19080"/>
              </a:xfrm>
              <a:prstGeom prst="rect">
                <a:avLst/>
              </a:prstGeom>
            </p:spPr>
          </p:pic>
        </mc:Fallback>
      </mc:AlternateContent>
    </p:spTree>
    <p:extLst>
      <p:ext uri="{BB962C8B-B14F-4D97-AF65-F5344CB8AC3E}">
        <p14:creationId xmlns:p14="http://schemas.microsoft.com/office/powerpoint/2010/main" val="55293512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1">
            <a:extLst>
              <a:ext uri="{FF2B5EF4-FFF2-40B4-BE49-F238E27FC236}">
                <a16:creationId xmlns="" xmlns:a16="http://schemas.microsoft.com/office/drawing/2014/main" id="{8F7C8316-095E-4B25-8D68-A2FFFA089F77}"/>
              </a:ext>
            </a:extLst>
          </p:cNvPr>
          <p:cNvSpPr>
            <a:spLocks noGrp="1" noChangeArrowheads="1"/>
          </p:cNvSpPr>
          <p:nvPr>
            <p:ph type="title"/>
          </p:nvPr>
        </p:nvSpPr>
        <p:spPr>
          <a:xfrm>
            <a:off x="1656160" y="966788"/>
            <a:ext cx="6194822" cy="571500"/>
          </a:xfrm>
        </p:spPr>
        <p:txBody>
          <a:bodyPr anchor="b">
            <a:normAutofit fontScale="90000"/>
          </a:bodyPr>
          <a:lstStyle/>
          <a:p>
            <a:pPr>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US" altLang="en-US"/>
              <a:t>Floating-Point Addition</a:t>
            </a:r>
          </a:p>
        </p:txBody>
      </p:sp>
      <p:sp>
        <p:nvSpPr>
          <p:cNvPr id="24582" name="Rectangle 2">
            <a:extLst>
              <a:ext uri="{FF2B5EF4-FFF2-40B4-BE49-F238E27FC236}">
                <a16:creationId xmlns="" xmlns:a16="http://schemas.microsoft.com/office/drawing/2014/main" id="{75A970D3-0C5B-4260-81AA-FCD9CD9DF006}"/>
              </a:ext>
            </a:extLst>
          </p:cNvPr>
          <p:cNvSpPr>
            <a:spLocks noGrp="1" noChangeArrowheads="1"/>
          </p:cNvSpPr>
          <p:nvPr>
            <p:ph type="body" idx="1"/>
          </p:nvPr>
        </p:nvSpPr>
        <p:spPr>
          <a:xfrm>
            <a:off x="1656161" y="1701403"/>
            <a:ext cx="6203156" cy="3833813"/>
          </a:xfrm>
        </p:spPr>
        <p:txBody>
          <a:bodyPr>
            <a:normAutofit fontScale="70000" lnSpcReduction="20000"/>
          </a:bodyPr>
          <a:lstStyle/>
          <a:p>
            <a:pPr marL="255985" indent="-255985">
              <a:spcBef>
                <a:spcPts val="525"/>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Now consider a 4-digit binary example</a:t>
            </a:r>
          </a:p>
          <a:p>
            <a:pPr marL="556022" lvl="1" indent="-213122">
              <a:spcBef>
                <a:spcPts val="45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1.000</a:t>
            </a:r>
            <a:r>
              <a:rPr lang="en-US" altLang="en-US" baseline="-25000"/>
              <a:t>2</a:t>
            </a:r>
            <a:r>
              <a:rPr lang="en-US" altLang="en-US"/>
              <a:t> × 2</a:t>
            </a:r>
            <a:r>
              <a:rPr lang="en-US" altLang="en-US" baseline="30000"/>
              <a:t>–1</a:t>
            </a:r>
            <a:r>
              <a:rPr lang="en-US" altLang="en-US"/>
              <a:t> + –1.110</a:t>
            </a:r>
            <a:r>
              <a:rPr lang="en-US" altLang="en-US" baseline="-25000"/>
              <a:t>2</a:t>
            </a:r>
            <a:r>
              <a:rPr lang="en-US" altLang="en-US"/>
              <a:t> × 2</a:t>
            </a:r>
            <a:r>
              <a:rPr lang="en-US" altLang="en-US" baseline="30000"/>
              <a:t>–2</a:t>
            </a:r>
            <a:r>
              <a:rPr lang="en-US" altLang="en-US"/>
              <a:t> (0.5 + –0.4375)</a:t>
            </a:r>
          </a:p>
          <a:p>
            <a:pPr marL="255985" indent="-255985">
              <a:spcBef>
                <a:spcPts val="525"/>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1. Align binary points</a:t>
            </a:r>
          </a:p>
          <a:p>
            <a:pPr marL="556022" lvl="1" indent="-213122">
              <a:spcBef>
                <a:spcPts val="45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Shift number with smaller exponent</a:t>
            </a:r>
          </a:p>
          <a:p>
            <a:pPr marL="556022" lvl="1" indent="-213122">
              <a:spcBef>
                <a:spcPts val="45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1.000</a:t>
            </a:r>
            <a:r>
              <a:rPr lang="en-US" altLang="en-US" baseline="-25000"/>
              <a:t>2</a:t>
            </a:r>
            <a:r>
              <a:rPr lang="en-US" altLang="en-US"/>
              <a:t> × 2</a:t>
            </a:r>
            <a:r>
              <a:rPr lang="en-US" altLang="en-US" baseline="30000"/>
              <a:t>–1</a:t>
            </a:r>
            <a:r>
              <a:rPr lang="en-US" altLang="en-US"/>
              <a:t> + –0.111</a:t>
            </a:r>
            <a:r>
              <a:rPr lang="en-US" altLang="en-US" baseline="-25000"/>
              <a:t>2</a:t>
            </a:r>
            <a:r>
              <a:rPr lang="en-US" altLang="en-US"/>
              <a:t> × 2</a:t>
            </a:r>
            <a:r>
              <a:rPr lang="en-US" altLang="en-US" baseline="30000"/>
              <a:t>–1</a:t>
            </a:r>
          </a:p>
          <a:p>
            <a:pPr marL="255985" indent="-255985">
              <a:spcBef>
                <a:spcPts val="525"/>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2. Add significands</a:t>
            </a:r>
          </a:p>
          <a:p>
            <a:pPr marL="556022" lvl="1" indent="-213122">
              <a:spcBef>
                <a:spcPts val="45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1.000</a:t>
            </a:r>
            <a:r>
              <a:rPr lang="en-US" altLang="en-US" baseline="-25000"/>
              <a:t>2</a:t>
            </a:r>
            <a:r>
              <a:rPr lang="en-US" altLang="en-US"/>
              <a:t> × 2</a:t>
            </a:r>
            <a:r>
              <a:rPr lang="en-US" altLang="en-US" baseline="30000"/>
              <a:t>–1</a:t>
            </a:r>
            <a:r>
              <a:rPr lang="en-US" altLang="en-US"/>
              <a:t> + –0.111</a:t>
            </a:r>
            <a:r>
              <a:rPr lang="en-US" altLang="en-US" baseline="-25000"/>
              <a:t>2</a:t>
            </a:r>
            <a:r>
              <a:rPr lang="en-US" altLang="en-US"/>
              <a:t> × 2</a:t>
            </a:r>
            <a:r>
              <a:rPr lang="en-US" altLang="en-US" baseline="30000"/>
              <a:t>–</a:t>
            </a:r>
            <a:r>
              <a:rPr lang="en-US" altLang="en-US"/>
              <a:t>1 = 0.001</a:t>
            </a:r>
            <a:r>
              <a:rPr lang="en-US" altLang="en-US" baseline="-25000"/>
              <a:t>2</a:t>
            </a:r>
            <a:r>
              <a:rPr lang="en-US" altLang="en-US"/>
              <a:t> × 2</a:t>
            </a:r>
            <a:r>
              <a:rPr lang="en-US" altLang="en-US" baseline="30000"/>
              <a:t>–1</a:t>
            </a:r>
          </a:p>
          <a:p>
            <a:pPr marL="255985" indent="-255985">
              <a:spcBef>
                <a:spcPts val="525"/>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3. Normalize result &amp; check for over/underflow</a:t>
            </a:r>
          </a:p>
          <a:p>
            <a:pPr marL="556022" lvl="1" indent="-213122">
              <a:spcBef>
                <a:spcPts val="45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1.000</a:t>
            </a:r>
            <a:r>
              <a:rPr lang="en-US" altLang="en-US" baseline="-25000"/>
              <a:t>2</a:t>
            </a:r>
            <a:r>
              <a:rPr lang="en-US" altLang="en-US"/>
              <a:t> × 2</a:t>
            </a:r>
            <a:r>
              <a:rPr lang="en-US" altLang="en-US" baseline="30000"/>
              <a:t>–4</a:t>
            </a:r>
            <a:r>
              <a:rPr lang="en-US" altLang="en-US"/>
              <a:t>, with no over/underflow</a:t>
            </a:r>
          </a:p>
          <a:p>
            <a:pPr marL="255985" indent="-255985">
              <a:spcBef>
                <a:spcPts val="525"/>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4. Round and renormalize if necessary</a:t>
            </a:r>
          </a:p>
          <a:p>
            <a:pPr marL="556022" lvl="1" indent="-213122">
              <a:spcBef>
                <a:spcPts val="450"/>
              </a:spcBef>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t>1.000</a:t>
            </a:r>
            <a:r>
              <a:rPr lang="en-US" altLang="en-US" baseline="-25000"/>
              <a:t>2</a:t>
            </a:r>
            <a:r>
              <a:rPr lang="en-US" altLang="en-US"/>
              <a:t> × 2</a:t>
            </a:r>
            <a:r>
              <a:rPr lang="en-US" altLang="en-US" baseline="30000"/>
              <a:t>–4</a:t>
            </a:r>
            <a:r>
              <a:rPr lang="en-US" altLang="en-US"/>
              <a:t> (no change)  = 0.0625</a:t>
            </a:r>
          </a:p>
        </p:txBody>
      </p:sp>
      <p:pic>
        <p:nvPicPr>
          <p:cNvPr id="4" name="Picture 3">
            <a:extLst>
              <a:ext uri="{FF2B5EF4-FFF2-40B4-BE49-F238E27FC236}">
                <a16:creationId xmlns="" xmlns:a16="http://schemas.microsoft.com/office/drawing/2014/main" id="{EB8D91A7-AF7C-443B-8369-40EA6A925895}"/>
              </a:ext>
            </a:extLst>
          </p:cNvPr>
          <p:cNvPicPr>
            <a:picLocks noChangeAspect="1" noChangeArrowheads="1"/>
          </p:cNvPicPr>
          <p:nvPr/>
        </p:nvPicPr>
        <p:blipFill>
          <a:blip r:embed="rId3"/>
          <a:srcRect/>
          <a:stretch>
            <a:fillRect/>
          </a:stretch>
        </p:blipFill>
        <p:spPr bwMode="auto">
          <a:xfrm>
            <a:off x="8131629" y="867222"/>
            <a:ext cx="1012372" cy="947291"/>
          </a:xfrm>
          <a:prstGeom prst="rect">
            <a:avLst/>
          </a:prstGeom>
          <a:noFill/>
          <a:ln w="9525">
            <a:noFill/>
            <a:miter lim="800000"/>
            <a:headEnd/>
            <a:tailEnd/>
          </a:ln>
          <a:effectLst/>
        </p:spPr>
      </p:pic>
    </p:spTree>
    <p:extLst>
      <p:ext uri="{BB962C8B-B14F-4D97-AF65-F5344CB8AC3E}">
        <p14:creationId xmlns:p14="http://schemas.microsoft.com/office/powerpoint/2010/main" val="9776720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pPr marL="342900" indent="-342900" algn="just"/>
            <a:r>
              <a:rPr lang="en-US" b="0" dirty="0" smtClean="0">
                <a:solidFill>
                  <a:srgbClr val="0000FF"/>
                </a:solidFill>
                <a:effectLst/>
                <a:latin typeface="Times New Roman" pitchFamily="18" charset="0"/>
              </a:rPr>
              <a:t>Characters</a:t>
            </a:r>
          </a:p>
          <a:p>
            <a:pPr marL="342900" indent="-342900" algn="just">
              <a:buFont typeface="Wingdings" pitchFamily="2" charset="2"/>
              <a:buChar char="Ø"/>
            </a:pPr>
            <a:r>
              <a:rPr lang="en-US" b="0" dirty="0" smtClean="0">
                <a:effectLst/>
                <a:latin typeface="Times New Roman" pitchFamily="18" charset="0"/>
              </a:rPr>
              <a:t> A memory word can also store character information such as alphabets, decimal digits, symbols like +, -, $, ?, punctuation marks like; :,’ “ etc., Such characters can be represented using a 7-bit ASCII code. Memory Word Bit pattern to represent characters </a:t>
            </a:r>
          </a:p>
          <a:p>
            <a:endParaRPr lang="en-US" dirty="0"/>
          </a:p>
        </p:txBody>
      </p:sp>
    </p:spTree>
    <p:extLst>
      <p:ext uri="{BB962C8B-B14F-4D97-AF65-F5344CB8AC3E}">
        <p14:creationId xmlns:p14="http://schemas.microsoft.com/office/powerpoint/2010/main" val="10939258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8"/>
          <p:cNvPicPr>
            <a:picLocks noGrp="1" noChangeAspect="1" noChangeArrowheads="1"/>
          </p:cNvPicPr>
          <p:nvPr>
            <p:ph sz="quarter" idx="1"/>
          </p:nvPr>
        </p:nvPicPr>
        <p:blipFill>
          <a:blip r:embed="rId2"/>
          <a:srcRect/>
          <a:stretch>
            <a:fillRect/>
          </a:stretch>
        </p:blipFill>
        <p:spPr bwMode="auto">
          <a:xfrm>
            <a:off x="457200" y="2242795"/>
            <a:ext cx="7467600" cy="3588435"/>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1704780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Half Adder</a:t>
            </a:r>
            <a:r>
              <a:rPr lang="en-US" dirty="0" smtClean="0"/>
              <a:t/>
            </a:r>
            <a:br>
              <a:rPr lang="en-US" dirty="0" smtClean="0"/>
            </a:br>
            <a:endParaRPr lang="en-US" dirty="0"/>
          </a:p>
        </p:txBody>
      </p:sp>
      <p:sp>
        <p:nvSpPr>
          <p:cNvPr id="3" name="Content Placeholder 2"/>
          <p:cNvSpPr>
            <a:spLocks noGrp="1"/>
          </p:cNvSpPr>
          <p:nvPr>
            <p:ph sz="quarter" idx="1"/>
          </p:nvPr>
        </p:nvSpPr>
        <p:spPr/>
        <p:txBody>
          <a:bodyPr/>
          <a:lstStyle/>
          <a:p>
            <a:r>
              <a:rPr lang="en-US" b="0" dirty="0" smtClean="0">
                <a:effectLst/>
                <a:latin typeface="Times New Roman" pitchFamily="18" charset="0"/>
                <a:cs typeface="Times New Roman" pitchFamily="18" charset="0"/>
              </a:rPr>
              <a:t>Half </a:t>
            </a:r>
            <a:r>
              <a:rPr lang="en-US" b="0" dirty="0">
                <a:effectLst/>
                <a:latin typeface="Times New Roman" pitchFamily="18" charset="0"/>
                <a:cs typeface="Times New Roman" pitchFamily="18" charset="0"/>
              </a:rPr>
              <a:t>adder is a combinational logic circuit with two input and two output. The half adder circuit is designed to add two single bit binary number A and B. It is the basic building block for addition of </a:t>
            </a:r>
            <a:r>
              <a:rPr lang="en-US" b="0" dirty="0" smtClean="0">
                <a:effectLst/>
                <a:latin typeface="Times New Roman" pitchFamily="18" charset="0"/>
                <a:cs typeface="Times New Roman" pitchFamily="18" charset="0"/>
              </a:rPr>
              <a:t>two single</a:t>
            </a:r>
            <a:r>
              <a:rPr lang="en-US" b="0" dirty="0">
                <a:effectLst/>
                <a:latin typeface="Times New Roman" pitchFamily="18" charset="0"/>
                <a:cs typeface="Times New Roman" pitchFamily="18" charset="0"/>
              </a:rPr>
              <a:t> bit numbers. This circuit has two outputs carry and sum.</a:t>
            </a:r>
          </a:p>
          <a:p>
            <a:endParaRPr lang="en-US" dirty="0"/>
          </a:p>
        </p:txBody>
      </p:sp>
    </p:spTree>
    <p:extLst>
      <p:ext uri="{BB962C8B-B14F-4D97-AF65-F5344CB8AC3E}">
        <p14:creationId xmlns:p14="http://schemas.microsoft.com/office/powerpoint/2010/main" val="2793195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cap="all" dirty="0"/>
              <a:t>BLOCK DIAGRAM</a:t>
            </a:r>
            <a:r>
              <a:rPr lang="en-US" dirty="0"/>
              <a:t/>
            </a:r>
            <a:br>
              <a:rPr lang="en-US" dirty="0"/>
            </a:br>
            <a:endParaRPr lang="en-US" dirty="0"/>
          </a:p>
        </p:txBody>
      </p:sp>
      <p:pic>
        <p:nvPicPr>
          <p:cNvPr id="4" name="Content Placeholder 3" descr="Block Diagram of Half Adder"/>
          <p:cNvPicPr>
            <a:picLocks noGrp="1"/>
          </p:cNvPicPr>
          <p:nvPr>
            <p:ph sz="quarter" idx="1"/>
          </p:nvPr>
        </p:nvPicPr>
        <p:blipFill>
          <a:blip r:embed="rId2"/>
          <a:srcRect/>
          <a:stretch>
            <a:fillRect/>
          </a:stretch>
        </p:blipFill>
        <p:spPr bwMode="auto">
          <a:xfrm>
            <a:off x="3733800" y="1066800"/>
            <a:ext cx="5181600" cy="1914525"/>
          </a:xfrm>
          <a:prstGeom prst="rect">
            <a:avLst/>
          </a:prstGeom>
          <a:noFill/>
          <a:ln w="9525">
            <a:noFill/>
            <a:miter lim="800000"/>
            <a:headEnd/>
            <a:tailEnd/>
          </a:ln>
        </p:spPr>
      </p:pic>
      <p:pic>
        <p:nvPicPr>
          <p:cNvPr id="5" name="Picture 4" descr="Half Adder Truth Table"/>
          <p:cNvPicPr/>
          <p:nvPr/>
        </p:nvPicPr>
        <p:blipFill>
          <a:blip r:embed="rId3"/>
          <a:srcRect/>
          <a:stretch>
            <a:fillRect/>
          </a:stretch>
        </p:blipFill>
        <p:spPr bwMode="auto">
          <a:xfrm>
            <a:off x="152400" y="2667000"/>
            <a:ext cx="3657600" cy="3667772"/>
          </a:xfrm>
          <a:prstGeom prst="rect">
            <a:avLst/>
          </a:prstGeom>
          <a:noFill/>
          <a:ln w="9525">
            <a:noFill/>
            <a:miter lim="800000"/>
            <a:headEnd/>
            <a:tailEnd/>
          </a:ln>
        </p:spPr>
      </p:pic>
      <p:grpSp>
        <p:nvGrpSpPr>
          <p:cNvPr id="7" name="Group 8"/>
          <p:cNvGrpSpPr>
            <a:grpSpLocks/>
          </p:cNvGrpSpPr>
          <p:nvPr/>
        </p:nvGrpSpPr>
        <p:grpSpPr bwMode="auto">
          <a:xfrm>
            <a:off x="4038600" y="3276600"/>
            <a:ext cx="4114800" cy="2428875"/>
            <a:chOff x="1998" y="2091"/>
            <a:chExt cx="3475" cy="1745"/>
          </a:xfrm>
        </p:grpSpPr>
        <p:sp>
          <p:nvSpPr>
            <p:cNvPr id="8" name="AutoShape 9"/>
            <p:cNvSpPr>
              <a:spLocks noChangeArrowheads="1"/>
            </p:cNvSpPr>
            <p:nvPr/>
          </p:nvSpPr>
          <p:spPr bwMode="auto">
            <a:xfrm>
              <a:off x="2352" y="2539"/>
              <a:ext cx="127" cy="128"/>
            </a:xfrm>
            <a:prstGeom prst="flowChartProcess">
              <a:avLst/>
            </a:prstGeom>
            <a:solidFill>
              <a:srgbClr val="FF3300"/>
            </a:solidFill>
            <a:ln w="9525">
              <a:solidFill>
                <a:srgbClr val="FF3300"/>
              </a:solidFill>
              <a:miter lim="800000"/>
              <a:headEnd/>
              <a:tailEnd/>
            </a:ln>
          </p:spPr>
          <p:txBody>
            <a:bodyPr wrap="none" anchor="ctr"/>
            <a:lstStyle/>
            <a:p>
              <a:endParaRPr lang="en-US" b="0">
                <a:latin typeface="Times New Roman" pitchFamily="18" charset="0"/>
              </a:endParaRPr>
            </a:p>
          </p:txBody>
        </p:sp>
        <p:sp>
          <p:nvSpPr>
            <p:cNvPr id="9" name="AutoShape 10"/>
            <p:cNvSpPr>
              <a:spLocks noChangeArrowheads="1"/>
            </p:cNvSpPr>
            <p:nvPr/>
          </p:nvSpPr>
          <p:spPr bwMode="auto">
            <a:xfrm>
              <a:off x="2352" y="2794"/>
              <a:ext cx="127" cy="128"/>
            </a:xfrm>
            <a:prstGeom prst="flowChartProcess">
              <a:avLst/>
            </a:prstGeom>
            <a:solidFill>
              <a:srgbClr val="FF3300"/>
            </a:solidFill>
            <a:ln w="9525">
              <a:solidFill>
                <a:srgbClr val="FF3300"/>
              </a:solidFill>
              <a:miter lim="800000"/>
              <a:headEnd/>
              <a:tailEnd/>
            </a:ln>
          </p:spPr>
          <p:txBody>
            <a:bodyPr wrap="none" anchor="ctr"/>
            <a:lstStyle/>
            <a:p>
              <a:endParaRPr lang="en-US" b="0">
                <a:latin typeface="Times New Roman" pitchFamily="18" charset="0"/>
              </a:endParaRPr>
            </a:p>
          </p:txBody>
        </p:sp>
        <p:sp>
          <p:nvSpPr>
            <p:cNvPr id="10" name="AutoShape 11"/>
            <p:cNvSpPr>
              <a:spLocks noChangeArrowheads="1"/>
            </p:cNvSpPr>
            <p:nvPr/>
          </p:nvSpPr>
          <p:spPr bwMode="auto">
            <a:xfrm>
              <a:off x="5044" y="2666"/>
              <a:ext cx="127" cy="128"/>
            </a:xfrm>
            <a:prstGeom prst="flowChartProcess">
              <a:avLst/>
            </a:prstGeom>
            <a:solidFill>
              <a:srgbClr val="FF3300"/>
            </a:solidFill>
            <a:ln w="9525">
              <a:solidFill>
                <a:srgbClr val="FF3300"/>
              </a:solidFill>
              <a:miter lim="800000"/>
              <a:headEnd/>
              <a:tailEnd/>
            </a:ln>
          </p:spPr>
          <p:txBody>
            <a:bodyPr wrap="none" anchor="ctr"/>
            <a:lstStyle/>
            <a:p>
              <a:endParaRPr lang="en-US" b="0">
                <a:latin typeface="Times New Roman" pitchFamily="18" charset="0"/>
              </a:endParaRPr>
            </a:p>
          </p:txBody>
        </p:sp>
        <p:sp>
          <p:nvSpPr>
            <p:cNvPr id="11" name="AutoShape 12"/>
            <p:cNvSpPr>
              <a:spLocks noChangeArrowheads="1"/>
            </p:cNvSpPr>
            <p:nvPr/>
          </p:nvSpPr>
          <p:spPr bwMode="auto">
            <a:xfrm>
              <a:off x="5040" y="3564"/>
              <a:ext cx="127" cy="128"/>
            </a:xfrm>
            <a:prstGeom prst="flowChartProcess">
              <a:avLst/>
            </a:prstGeom>
            <a:solidFill>
              <a:srgbClr val="FF3300"/>
            </a:solidFill>
            <a:ln w="9525">
              <a:solidFill>
                <a:srgbClr val="FF3300"/>
              </a:solidFill>
              <a:miter lim="800000"/>
              <a:headEnd/>
              <a:tailEnd/>
            </a:ln>
          </p:spPr>
          <p:txBody>
            <a:bodyPr wrap="none" anchor="ctr"/>
            <a:lstStyle/>
            <a:p>
              <a:endParaRPr lang="en-US" b="0">
                <a:latin typeface="Times New Roman" pitchFamily="18" charset="0"/>
              </a:endParaRPr>
            </a:p>
          </p:txBody>
        </p:sp>
        <p:sp>
          <p:nvSpPr>
            <p:cNvPr id="12" name="AutoShape 13"/>
            <p:cNvSpPr>
              <a:spLocks noChangeArrowheads="1"/>
            </p:cNvSpPr>
            <p:nvPr/>
          </p:nvSpPr>
          <p:spPr bwMode="auto">
            <a:xfrm>
              <a:off x="3117" y="2538"/>
              <a:ext cx="132" cy="133"/>
            </a:xfrm>
            <a:prstGeom prst="flowChartConnector">
              <a:avLst/>
            </a:prstGeom>
            <a:solidFill>
              <a:srgbClr val="FF3300"/>
            </a:solidFill>
            <a:ln w="9525">
              <a:solidFill>
                <a:srgbClr val="FF3300"/>
              </a:solidFill>
              <a:round/>
              <a:headEnd/>
              <a:tailEnd/>
            </a:ln>
          </p:spPr>
          <p:txBody>
            <a:bodyPr wrap="none" anchor="ctr"/>
            <a:lstStyle/>
            <a:p>
              <a:endParaRPr lang="en-US" b="0">
                <a:latin typeface="Times New Roman" pitchFamily="18" charset="0"/>
              </a:endParaRPr>
            </a:p>
          </p:txBody>
        </p:sp>
        <p:sp>
          <p:nvSpPr>
            <p:cNvPr id="13" name="AutoShape 14"/>
            <p:cNvSpPr>
              <a:spLocks noChangeArrowheads="1"/>
            </p:cNvSpPr>
            <p:nvPr/>
          </p:nvSpPr>
          <p:spPr bwMode="auto">
            <a:xfrm>
              <a:off x="2863" y="2793"/>
              <a:ext cx="132" cy="133"/>
            </a:xfrm>
            <a:prstGeom prst="flowChartConnector">
              <a:avLst/>
            </a:prstGeom>
            <a:solidFill>
              <a:srgbClr val="FF3300"/>
            </a:solidFill>
            <a:ln w="9525">
              <a:solidFill>
                <a:srgbClr val="FF3300"/>
              </a:solidFill>
              <a:round/>
              <a:headEnd/>
              <a:tailEnd/>
            </a:ln>
          </p:spPr>
          <p:txBody>
            <a:bodyPr wrap="none" anchor="ctr"/>
            <a:lstStyle/>
            <a:p>
              <a:endParaRPr lang="en-US" b="0">
                <a:latin typeface="Times New Roman" pitchFamily="18" charset="0"/>
              </a:endParaRPr>
            </a:p>
          </p:txBody>
        </p:sp>
        <p:grpSp>
          <p:nvGrpSpPr>
            <p:cNvPr id="14" name="Group 15"/>
            <p:cNvGrpSpPr>
              <a:grpSpLocks/>
            </p:cNvGrpSpPr>
            <p:nvPr/>
          </p:nvGrpSpPr>
          <p:grpSpPr bwMode="auto">
            <a:xfrm>
              <a:off x="2464" y="2091"/>
              <a:ext cx="2607" cy="1726"/>
              <a:chOff x="2464" y="2091"/>
              <a:chExt cx="2607" cy="1726"/>
            </a:xfrm>
          </p:grpSpPr>
          <p:sp>
            <p:nvSpPr>
              <p:cNvPr id="27" name="Line 16"/>
              <p:cNvSpPr>
                <a:spLocks noChangeShapeType="1"/>
              </p:cNvSpPr>
              <p:nvPr/>
            </p:nvSpPr>
            <p:spPr bwMode="auto">
              <a:xfrm>
                <a:off x="2464" y="2602"/>
                <a:ext cx="1099" cy="0"/>
              </a:xfrm>
              <a:prstGeom prst="line">
                <a:avLst/>
              </a:prstGeom>
              <a:noFill/>
              <a:ln w="38100">
                <a:solidFill>
                  <a:srgbClr val="FF3300"/>
                </a:solidFill>
                <a:round/>
                <a:headEnd/>
                <a:tailEnd/>
              </a:ln>
            </p:spPr>
            <p:txBody>
              <a:bodyPr wrap="none" anchor="ctr"/>
              <a:lstStyle/>
              <a:p>
                <a:endParaRPr lang="en-US"/>
              </a:p>
            </p:txBody>
          </p:sp>
          <p:sp>
            <p:nvSpPr>
              <p:cNvPr id="28" name="Line 17"/>
              <p:cNvSpPr>
                <a:spLocks noChangeShapeType="1"/>
              </p:cNvSpPr>
              <p:nvPr/>
            </p:nvSpPr>
            <p:spPr bwMode="auto">
              <a:xfrm>
                <a:off x="2481" y="2862"/>
                <a:ext cx="1099" cy="0"/>
              </a:xfrm>
              <a:prstGeom prst="line">
                <a:avLst/>
              </a:prstGeom>
              <a:noFill/>
              <a:ln w="38100">
                <a:solidFill>
                  <a:srgbClr val="FF3300"/>
                </a:solidFill>
                <a:round/>
                <a:headEnd/>
                <a:tailEnd/>
              </a:ln>
            </p:spPr>
            <p:txBody>
              <a:bodyPr wrap="none" anchor="ctr"/>
              <a:lstStyle/>
              <a:p>
                <a:endParaRPr lang="en-US"/>
              </a:p>
            </p:txBody>
          </p:sp>
          <p:sp>
            <p:nvSpPr>
              <p:cNvPr id="29" name="Line 18"/>
              <p:cNvSpPr>
                <a:spLocks noChangeShapeType="1"/>
              </p:cNvSpPr>
              <p:nvPr/>
            </p:nvSpPr>
            <p:spPr bwMode="auto">
              <a:xfrm>
                <a:off x="2932" y="2888"/>
                <a:ext cx="0" cy="871"/>
              </a:xfrm>
              <a:prstGeom prst="line">
                <a:avLst/>
              </a:prstGeom>
              <a:noFill/>
              <a:ln w="38100">
                <a:solidFill>
                  <a:srgbClr val="FF3300"/>
                </a:solidFill>
                <a:round/>
                <a:headEnd/>
                <a:tailEnd/>
              </a:ln>
            </p:spPr>
            <p:txBody>
              <a:bodyPr wrap="none" anchor="ctr"/>
              <a:lstStyle/>
              <a:p>
                <a:endParaRPr lang="en-US"/>
              </a:p>
            </p:txBody>
          </p:sp>
          <p:sp>
            <p:nvSpPr>
              <p:cNvPr id="30" name="Line 19"/>
              <p:cNvSpPr>
                <a:spLocks noChangeShapeType="1"/>
              </p:cNvSpPr>
              <p:nvPr/>
            </p:nvSpPr>
            <p:spPr bwMode="auto">
              <a:xfrm>
                <a:off x="3186" y="2639"/>
                <a:ext cx="0" cy="866"/>
              </a:xfrm>
              <a:prstGeom prst="line">
                <a:avLst/>
              </a:prstGeom>
              <a:noFill/>
              <a:ln w="38100">
                <a:solidFill>
                  <a:srgbClr val="FF3300"/>
                </a:solidFill>
                <a:round/>
                <a:headEnd/>
                <a:tailEnd/>
              </a:ln>
            </p:spPr>
            <p:txBody>
              <a:bodyPr wrap="none" anchor="ctr"/>
              <a:lstStyle/>
              <a:p>
                <a:endParaRPr lang="en-US"/>
              </a:p>
            </p:txBody>
          </p:sp>
          <p:sp>
            <p:nvSpPr>
              <p:cNvPr id="31" name="Line 20"/>
              <p:cNvSpPr>
                <a:spLocks noChangeShapeType="1"/>
              </p:cNvSpPr>
              <p:nvPr/>
            </p:nvSpPr>
            <p:spPr bwMode="auto">
              <a:xfrm flipH="1">
                <a:off x="4593" y="2729"/>
                <a:ext cx="478" cy="0"/>
              </a:xfrm>
              <a:prstGeom prst="line">
                <a:avLst/>
              </a:prstGeom>
              <a:noFill/>
              <a:ln w="38100">
                <a:solidFill>
                  <a:srgbClr val="FF3300"/>
                </a:solidFill>
                <a:round/>
                <a:headEnd/>
                <a:tailEnd/>
              </a:ln>
            </p:spPr>
            <p:txBody>
              <a:bodyPr wrap="none" anchor="ctr"/>
              <a:lstStyle/>
              <a:p>
                <a:endParaRPr lang="en-US"/>
              </a:p>
            </p:txBody>
          </p:sp>
          <p:sp>
            <p:nvSpPr>
              <p:cNvPr id="32" name="Line 21"/>
              <p:cNvSpPr>
                <a:spLocks noChangeShapeType="1"/>
              </p:cNvSpPr>
              <p:nvPr/>
            </p:nvSpPr>
            <p:spPr bwMode="auto">
              <a:xfrm flipH="1">
                <a:off x="4593" y="3632"/>
                <a:ext cx="478" cy="0"/>
              </a:xfrm>
              <a:prstGeom prst="line">
                <a:avLst/>
              </a:prstGeom>
              <a:noFill/>
              <a:ln w="38100">
                <a:solidFill>
                  <a:srgbClr val="FF3300"/>
                </a:solidFill>
                <a:round/>
                <a:headEnd/>
                <a:tailEnd/>
              </a:ln>
            </p:spPr>
            <p:txBody>
              <a:bodyPr wrap="none" anchor="ctr"/>
              <a:lstStyle/>
              <a:p>
                <a:endParaRPr lang="en-US"/>
              </a:p>
            </p:txBody>
          </p:sp>
          <p:sp>
            <p:nvSpPr>
              <p:cNvPr id="33" name="Line 22"/>
              <p:cNvSpPr>
                <a:spLocks noChangeShapeType="1"/>
              </p:cNvSpPr>
              <p:nvPr/>
            </p:nvSpPr>
            <p:spPr bwMode="auto">
              <a:xfrm>
                <a:off x="3562" y="2602"/>
                <a:ext cx="256" cy="0"/>
              </a:xfrm>
              <a:prstGeom prst="line">
                <a:avLst/>
              </a:prstGeom>
              <a:noFill/>
              <a:ln w="38100">
                <a:solidFill>
                  <a:schemeClr val="accent1"/>
                </a:solidFill>
                <a:round/>
                <a:headEnd/>
                <a:tailEnd/>
              </a:ln>
            </p:spPr>
            <p:txBody>
              <a:bodyPr wrap="none" anchor="ctr"/>
              <a:lstStyle/>
              <a:p>
                <a:endParaRPr lang="en-US"/>
              </a:p>
            </p:txBody>
          </p:sp>
          <p:sp>
            <p:nvSpPr>
              <p:cNvPr id="34" name="Line 23"/>
              <p:cNvSpPr>
                <a:spLocks noChangeShapeType="1"/>
              </p:cNvSpPr>
              <p:nvPr/>
            </p:nvSpPr>
            <p:spPr bwMode="auto">
              <a:xfrm>
                <a:off x="3573" y="2862"/>
                <a:ext cx="261" cy="0"/>
              </a:xfrm>
              <a:prstGeom prst="line">
                <a:avLst/>
              </a:prstGeom>
              <a:noFill/>
              <a:ln w="38100">
                <a:solidFill>
                  <a:schemeClr val="accent1"/>
                </a:solidFill>
                <a:round/>
                <a:headEnd/>
                <a:tailEnd/>
              </a:ln>
            </p:spPr>
            <p:txBody>
              <a:bodyPr wrap="none" anchor="ctr"/>
              <a:lstStyle/>
              <a:p>
                <a:endParaRPr lang="en-US"/>
              </a:p>
            </p:txBody>
          </p:sp>
          <p:sp>
            <p:nvSpPr>
              <p:cNvPr id="35" name="Line 24"/>
              <p:cNvSpPr>
                <a:spLocks noChangeShapeType="1"/>
              </p:cNvSpPr>
              <p:nvPr/>
            </p:nvSpPr>
            <p:spPr bwMode="auto">
              <a:xfrm flipV="1">
                <a:off x="3574" y="3500"/>
                <a:ext cx="255" cy="0"/>
              </a:xfrm>
              <a:prstGeom prst="line">
                <a:avLst/>
              </a:prstGeom>
              <a:noFill/>
              <a:ln w="38100">
                <a:solidFill>
                  <a:schemeClr val="accent1"/>
                </a:solidFill>
                <a:round/>
                <a:headEnd/>
                <a:tailEnd/>
              </a:ln>
            </p:spPr>
            <p:txBody>
              <a:bodyPr wrap="none" anchor="ctr"/>
              <a:lstStyle/>
              <a:p>
                <a:endParaRPr lang="en-US"/>
              </a:p>
            </p:txBody>
          </p:sp>
          <p:sp>
            <p:nvSpPr>
              <p:cNvPr id="36" name="Line 25"/>
              <p:cNvSpPr>
                <a:spLocks noChangeShapeType="1"/>
              </p:cNvSpPr>
              <p:nvPr/>
            </p:nvSpPr>
            <p:spPr bwMode="auto">
              <a:xfrm>
                <a:off x="3573" y="3760"/>
                <a:ext cx="261" cy="0"/>
              </a:xfrm>
              <a:prstGeom prst="line">
                <a:avLst/>
              </a:prstGeom>
              <a:noFill/>
              <a:ln w="38100">
                <a:solidFill>
                  <a:schemeClr val="accent1"/>
                </a:solidFill>
                <a:round/>
                <a:headEnd/>
                <a:tailEnd/>
              </a:ln>
            </p:spPr>
            <p:txBody>
              <a:bodyPr wrap="none" anchor="ctr"/>
              <a:lstStyle/>
              <a:p>
                <a:endParaRPr lang="en-US"/>
              </a:p>
            </p:txBody>
          </p:sp>
          <p:sp>
            <p:nvSpPr>
              <p:cNvPr id="37" name="Line 26"/>
              <p:cNvSpPr>
                <a:spLocks noChangeShapeType="1"/>
              </p:cNvSpPr>
              <p:nvPr/>
            </p:nvSpPr>
            <p:spPr bwMode="auto">
              <a:xfrm flipV="1">
                <a:off x="4338" y="2728"/>
                <a:ext cx="260" cy="1"/>
              </a:xfrm>
              <a:prstGeom prst="line">
                <a:avLst/>
              </a:prstGeom>
              <a:noFill/>
              <a:ln w="38100">
                <a:solidFill>
                  <a:schemeClr val="accent1"/>
                </a:solidFill>
                <a:round/>
                <a:headEnd/>
                <a:tailEnd/>
              </a:ln>
            </p:spPr>
            <p:txBody>
              <a:bodyPr wrap="none" anchor="ctr"/>
              <a:lstStyle/>
              <a:p>
                <a:endParaRPr lang="en-US"/>
              </a:p>
            </p:txBody>
          </p:sp>
          <p:sp>
            <p:nvSpPr>
              <p:cNvPr id="38" name="Line 27"/>
              <p:cNvSpPr>
                <a:spLocks noChangeShapeType="1"/>
              </p:cNvSpPr>
              <p:nvPr/>
            </p:nvSpPr>
            <p:spPr bwMode="auto">
              <a:xfrm flipV="1">
                <a:off x="4349" y="3631"/>
                <a:ext cx="250" cy="1"/>
              </a:xfrm>
              <a:prstGeom prst="line">
                <a:avLst/>
              </a:prstGeom>
              <a:noFill/>
              <a:ln w="38100">
                <a:solidFill>
                  <a:schemeClr val="accent1"/>
                </a:solidFill>
                <a:round/>
                <a:headEnd/>
                <a:tailEnd/>
              </a:ln>
            </p:spPr>
            <p:txBody>
              <a:bodyPr wrap="none" anchor="ctr"/>
              <a:lstStyle/>
              <a:p>
                <a:endParaRPr lang="en-US"/>
              </a:p>
            </p:txBody>
          </p:sp>
          <p:sp>
            <p:nvSpPr>
              <p:cNvPr id="39" name="AutoShape 28"/>
              <p:cNvSpPr>
                <a:spLocks noChangeArrowheads="1"/>
              </p:cNvSpPr>
              <p:nvPr/>
            </p:nvSpPr>
            <p:spPr bwMode="auto">
              <a:xfrm>
                <a:off x="3823" y="3435"/>
                <a:ext cx="515" cy="382"/>
              </a:xfrm>
              <a:prstGeom prst="flowChartDelay">
                <a:avLst/>
              </a:prstGeom>
              <a:noFill/>
              <a:ln w="38100">
                <a:solidFill>
                  <a:schemeClr val="accent1"/>
                </a:solidFill>
                <a:miter lim="800000"/>
                <a:headEnd/>
                <a:tailEnd/>
              </a:ln>
            </p:spPr>
            <p:txBody>
              <a:bodyPr wrap="none" anchor="ctr"/>
              <a:lstStyle/>
              <a:p>
                <a:endParaRPr lang="en-US" b="0">
                  <a:latin typeface="Times New Roman" pitchFamily="18" charset="0"/>
                </a:endParaRPr>
              </a:p>
            </p:txBody>
          </p:sp>
          <p:sp>
            <p:nvSpPr>
              <p:cNvPr id="40" name="Arc 29"/>
              <p:cNvSpPr>
                <a:spLocks/>
              </p:cNvSpPr>
              <p:nvPr/>
            </p:nvSpPr>
            <p:spPr bwMode="auto">
              <a:xfrm>
                <a:off x="3589" y="2544"/>
                <a:ext cx="269" cy="380"/>
              </a:xfrm>
              <a:custGeom>
                <a:avLst/>
                <a:gdLst>
                  <a:gd name="T0" fmla="*/ 0 w 21600"/>
                  <a:gd name="T1" fmla="*/ 0 h 33164"/>
                  <a:gd name="T2" fmla="*/ 0 w 21600"/>
                  <a:gd name="T3" fmla="*/ 0 h 33164"/>
                  <a:gd name="T4" fmla="*/ 0 w 21600"/>
                  <a:gd name="T5" fmla="*/ 0 h 33164"/>
                  <a:gd name="T6" fmla="*/ 0 60000 65536"/>
                  <a:gd name="T7" fmla="*/ 0 60000 65536"/>
                  <a:gd name="T8" fmla="*/ 0 60000 65536"/>
                  <a:gd name="T9" fmla="*/ 0 w 21600"/>
                  <a:gd name="T10" fmla="*/ 0 h 33164"/>
                  <a:gd name="T11" fmla="*/ 21600 w 21600"/>
                  <a:gd name="T12" fmla="*/ 33164 h 33164"/>
                </a:gdLst>
                <a:ahLst/>
                <a:cxnLst>
                  <a:cxn ang="T6">
                    <a:pos x="T0" y="T1"/>
                  </a:cxn>
                  <a:cxn ang="T7">
                    <a:pos x="T2" y="T3"/>
                  </a:cxn>
                  <a:cxn ang="T8">
                    <a:pos x="T4" y="T5"/>
                  </a:cxn>
                </a:cxnLst>
                <a:rect l="T9" t="T10" r="T11" b="T12"/>
                <a:pathLst>
                  <a:path w="21600" h="33164" fill="none" extrusionOk="0">
                    <a:moveTo>
                      <a:pt x="13960" y="0"/>
                    </a:moveTo>
                    <a:cubicBezTo>
                      <a:pt x="18806" y="4104"/>
                      <a:pt x="21600" y="10132"/>
                      <a:pt x="21600" y="16482"/>
                    </a:cubicBezTo>
                    <a:cubicBezTo>
                      <a:pt x="21600" y="22941"/>
                      <a:pt x="18709" y="29061"/>
                      <a:pt x="13721" y="33164"/>
                    </a:cubicBezTo>
                  </a:path>
                  <a:path w="21600" h="33164" stroke="0" extrusionOk="0">
                    <a:moveTo>
                      <a:pt x="13960" y="0"/>
                    </a:moveTo>
                    <a:cubicBezTo>
                      <a:pt x="18806" y="4104"/>
                      <a:pt x="21600" y="10132"/>
                      <a:pt x="21600" y="16482"/>
                    </a:cubicBezTo>
                    <a:cubicBezTo>
                      <a:pt x="21600" y="22941"/>
                      <a:pt x="18709" y="29061"/>
                      <a:pt x="13721" y="33164"/>
                    </a:cubicBezTo>
                    <a:lnTo>
                      <a:pt x="0" y="16482"/>
                    </a:lnTo>
                    <a:lnTo>
                      <a:pt x="13960" y="0"/>
                    </a:lnTo>
                    <a:close/>
                  </a:path>
                </a:pathLst>
              </a:custGeom>
              <a:noFill/>
              <a:ln w="38100">
                <a:solidFill>
                  <a:schemeClr val="accent1"/>
                </a:solidFill>
                <a:round/>
                <a:headEnd/>
                <a:tailEnd/>
              </a:ln>
            </p:spPr>
            <p:txBody>
              <a:bodyPr wrap="none" anchor="ctr"/>
              <a:lstStyle/>
              <a:p>
                <a:endParaRPr lang="en-US"/>
              </a:p>
            </p:txBody>
          </p:sp>
          <p:sp>
            <p:nvSpPr>
              <p:cNvPr id="41" name="Arc 30"/>
              <p:cNvSpPr>
                <a:spLocks/>
              </p:cNvSpPr>
              <p:nvPr/>
            </p:nvSpPr>
            <p:spPr bwMode="auto">
              <a:xfrm>
                <a:off x="3658" y="2545"/>
                <a:ext cx="253" cy="380"/>
              </a:xfrm>
              <a:custGeom>
                <a:avLst/>
                <a:gdLst>
                  <a:gd name="T0" fmla="*/ 0 w 21600"/>
                  <a:gd name="T1" fmla="*/ 0 h 33164"/>
                  <a:gd name="T2" fmla="*/ 0 w 21600"/>
                  <a:gd name="T3" fmla="*/ 0 h 33164"/>
                  <a:gd name="T4" fmla="*/ 0 w 21600"/>
                  <a:gd name="T5" fmla="*/ 0 h 33164"/>
                  <a:gd name="T6" fmla="*/ 0 60000 65536"/>
                  <a:gd name="T7" fmla="*/ 0 60000 65536"/>
                  <a:gd name="T8" fmla="*/ 0 60000 65536"/>
                  <a:gd name="T9" fmla="*/ 0 w 21600"/>
                  <a:gd name="T10" fmla="*/ 0 h 33164"/>
                  <a:gd name="T11" fmla="*/ 21600 w 21600"/>
                  <a:gd name="T12" fmla="*/ 33164 h 33164"/>
                </a:gdLst>
                <a:ahLst/>
                <a:cxnLst>
                  <a:cxn ang="T6">
                    <a:pos x="T0" y="T1"/>
                  </a:cxn>
                  <a:cxn ang="T7">
                    <a:pos x="T2" y="T3"/>
                  </a:cxn>
                  <a:cxn ang="T8">
                    <a:pos x="T4" y="T5"/>
                  </a:cxn>
                </a:cxnLst>
                <a:rect l="T9" t="T10" r="T11" b="T12"/>
                <a:pathLst>
                  <a:path w="21600" h="33164" fill="none" extrusionOk="0">
                    <a:moveTo>
                      <a:pt x="13960" y="0"/>
                    </a:moveTo>
                    <a:cubicBezTo>
                      <a:pt x="18806" y="4104"/>
                      <a:pt x="21600" y="10132"/>
                      <a:pt x="21600" y="16482"/>
                    </a:cubicBezTo>
                    <a:cubicBezTo>
                      <a:pt x="21600" y="22941"/>
                      <a:pt x="18709" y="29061"/>
                      <a:pt x="13721" y="33164"/>
                    </a:cubicBezTo>
                  </a:path>
                  <a:path w="21600" h="33164" stroke="0" extrusionOk="0">
                    <a:moveTo>
                      <a:pt x="13960" y="0"/>
                    </a:moveTo>
                    <a:cubicBezTo>
                      <a:pt x="18806" y="4104"/>
                      <a:pt x="21600" y="10132"/>
                      <a:pt x="21600" y="16482"/>
                    </a:cubicBezTo>
                    <a:cubicBezTo>
                      <a:pt x="21600" y="22941"/>
                      <a:pt x="18709" y="29061"/>
                      <a:pt x="13721" y="33164"/>
                    </a:cubicBezTo>
                    <a:lnTo>
                      <a:pt x="0" y="16482"/>
                    </a:lnTo>
                    <a:lnTo>
                      <a:pt x="13960" y="0"/>
                    </a:lnTo>
                    <a:close/>
                  </a:path>
                </a:pathLst>
              </a:custGeom>
              <a:noFill/>
              <a:ln w="38100">
                <a:solidFill>
                  <a:schemeClr val="accent1"/>
                </a:solidFill>
                <a:round/>
                <a:headEnd/>
                <a:tailEnd/>
              </a:ln>
            </p:spPr>
            <p:txBody>
              <a:bodyPr wrap="none" anchor="ctr"/>
              <a:lstStyle/>
              <a:p>
                <a:endParaRPr lang="en-US"/>
              </a:p>
            </p:txBody>
          </p:sp>
          <p:sp>
            <p:nvSpPr>
              <p:cNvPr id="42" name="Line 31"/>
              <p:cNvSpPr>
                <a:spLocks noChangeShapeType="1"/>
              </p:cNvSpPr>
              <p:nvPr/>
            </p:nvSpPr>
            <p:spPr bwMode="auto">
              <a:xfrm>
                <a:off x="3828" y="2543"/>
                <a:ext cx="239" cy="0"/>
              </a:xfrm>
              <a:prstGeom prst="line">
                <a:avLst/>
              </a:prstGeom>
              <a:noFill/>
              <a:ln w="38100">
                <a:solidFill>
                  <a:schemeClr val="accent1"/>
                </a:solidFill>
                <a:round/>
                <a:headEnd/>
                <a:tailEnd/>
              </a:ln>
            </p:spPr>
            <p:txBody>
              <a:bodyPr wrap="none" anchor="ctr"/>
              <a:lstStyle/>
              <a:p>
                <a:endParaRPr lang="en-US"/>
              </a:p>
            </p:txBody>
          </p:sp>
          <p:sp>
            <p:nvSpPr>
              <p:cNvPr id="43" name="Line 32"/>
              <p:cNvSpPr>
                <a:spLocks noChangeShapeType="1"/>
              </p:cNvSpPr>
              <p:nvPr/>
            </p:nvSpPr>
            <p:spPr bwMode="auto">
              <a:xfrm>
                <a:off x="3834" y="2920"/>
                <a:ext cx="239" cy="0"/>
              </a:xfrm>
              <a:prstGeom prst="line">
                <a:avLst/>
              </a:prstGeom>
              <a:noFill/>
              <a:ln w="38100">
                <a:solidFill>
                  <a:schemeClr val="accent1"/>
                </a:solidFill>
                <a:round/>
                <a:headEnd/>
                <a:tailEnd/>
              </a:ln>
            </p:spPr>
            <p:txBody>
              <a:bodyPr wrap="none" anchor="ctr"/>
              <a:lstStyle/>
              <a:p>
                <a:endParaRPr lang="en-US"/>
              </a:p>
            </p:txBody>
          </p:sp>
          <p:sp>
            <p:nvSpPr>
              <p:cNvPr id="44" name="Arc 33"/>
              <p:cNvSpPr>
                <a:spLocks/>
              </p:cNvSpPr>
              <p:nvPr/>
            </p:nvSpPr>
            <p:spPr bwMode="auto">
              <a:xfrm>
                <a:off x="4067" y="2542"/>
                <a:ext cx="278" cy="826"/>
              </a:xfrm>
              <a:custGeom>
                <a:avLst/>
                <a:gdLst>
                  <a:gd name="T0" fmla="*/ 0 w 13964"/>
                  <a:gd name="T1" fmla="*/ 0 h 21600"/>
                  <a:gd name="T2" fmla="*/ 0 w 13964"/>
                  <a:gd name="T3" fmla="*/ 0 h 21600"/>
                  <a:gd name="T4" fmla="*/ 0 w 13964"/>
                  <a:gd name="T5" fmla="*/ 0 h 21600"/>
                  <a:gd name="T6" fmla="*/ 0 60000 65536"/>
                  <a:gd name="T7" fmla="*/ 0 60000 65536"/>
                  <a:gd name="T8" fmla="*/ 0 60000 65536"/>
                  <a:gd name="T9" fmla="*/ 0 w 13964"/>
                  <a:gd name="T10" fmla="*/ 0 h 21600"/>
                  <a:gd name="T11" fmla="*/ 13964 w 13964"/>
                  <a:gd name="T12" fmla="*/ 21600 h 21600"/>
                </a:gdLst>
                <a:ahLst/>
                <a:cxnLst>
                  <a:cxn ang="T6">
                    <a:pos x="T0" y="T1"/>
                  </a:cxn>
                  <a:cxn ang="T7">
                    <a:pos x="T2" y="T3"/>
                  </a:cxn>
                  <a:cxn ang="T8">
                    <a:pos x="T4" y="T5"/>
                  </a:cxn>
                </a:cxnLst>
                <a:rect l="T9" t="T10" r="T11" b="T12"/>
                <a:pathLst>
                  <a:path w="13964" h="21600" fill="none" extrusionOk="0">
                    <a:moveTo>
                      <a:pt x="-1" y="0"/>
                    </a:moveTo>
                    <a:cubicBezTo>
                      <a:pt x="5114" y="0"/>
                      <a:pt x="10062" y="1814"/>
                      <a:pt x="13964" y="5120"/>
                    </a:cubicBezTo>
                  </a:path>
                  <a:path w="13964" h="21600" stroke="0" extrusionOk="0">
                    <a:moveTo>
                      <a:pt x="-1" y="0"/>
                    </a:moveTo>
                    <a:cubicBezTo>
                      <a:pt x="5114" y="0"/>
                      <a:pt x="10062" y="1814"/>
                      <a:pt x="13964" y="5120"/>
                    </a:cubicBezTo>
                    <a:lnTo>
                      <a:pt x="0" y="21600"/>
                    </a:lnTo>
                    <a:lnTo>
                      <a:pt x="-1" y="0"/>
                    </a:lnTo>
                    <a:close/>
                  </a:path>
                </a:pathLst>
              </a:custGeom>
              <a:noFill/>
              <a:ln w="38100">
                <a:solidFill>
                  <a:schemeClr val="accent1"/>
                </a:solidFill>
                <a:round/>
                <a:headEnd/>
                <a:tailEnd/>
              </a:ln>
            </p:spPr>
            <p:txBody>
              <a:bodyPr wrap="none" anchor="ctr"/>
              <a:lstStyle/>
              <a:p>
                <a:endParaRPr lang="en-US"/>
              </a:p>
            </p:txBody>
          </p:sp>
          <p:sp>
            <p:nvSpPr>
              <p:cNvPr id="45" name="Arc 34"/>
              <p:cNvSpPr>
                <a:spLocks/>
              </p:cNvSpPr>
              <p:nvPr/>
            </p:nvSpPr>
            <p:spPr bwMode="auto">
              <a:xfrm flipV="1">
                <a:off x="4067" y="2091"/>
                <a:ext cx="278" cy="826"/>
              </a:xfrm>
              <a:custGeom>
                <a:avLst/>
                <a:gdLst>
                  <a:gd name="T0" fmla="*/ 0 w 13964"/>
                  <a:gd name="T1" fmla="*/ 0 h 21600"/>
                  <a:gd name="T2" fmla="*/ 0 w 13964"/>
                  <a:gd name="T3" fmla="*/ 0 h 21600"/>
                  <a:gd name="T4" fmla="*/ 0 w 13964"/>
                  <a:gd name="T5" fmla="*/ 0 h 21600"/>
                  <a:gd name="T6" fmla="*/ 0 60000 65536"/>
                  <a:gd name="T7" fmla="*/ 0 60000 65536"/>
                  <a:gd name="T8" fmla="*/ 0 60000 65536"/>
                  <a:gd name="T9" fmla="*/ 0 w 13964"/>
                  <a:gd name="T10" fmla="*/ 0 h 21600"/>
                  <a:gd name="T11" fmla="*/ 13964 w 13964"/>
                  <a:gd name="T12" fmla="*/ 21600 h 21600"/>
                </a:gdLst>
                <a:ahLst/>
                <a:cxnLst>
                  <a:cxn ang="T6">
                    <a:pos x="T0" y="T1"/>
                  </a:cxn>
                  <a:cxn ang="T7">
                    <a:pos x="T2" y="T3"/>
                  </a:cxn>
                  <a:cxn ang="T8">
                    <a:pos x="T4" y="T5"/>
                  </a:cxn>
                </a:cxnLst>
                <a:rect l="T9" t="T10" r="T11" b="T12"/>
                <a:pathLst>
                  <a:path w="13964" h="21600" fill="none" extrusionOk="0">
                    <a:moveTo>
                      <a:pt x="-1" y="0"/>
                    </a:moveTo>
                    <a:cubicBezTo>
                      <a:pt x="5114" y="0"/>
                      <a:pt x="10062" y="1814"/>
                      <a:pt x="13964" y="5120"/>
                    </a:cubicBezTo>
                  </a:path>
                  <a:path w="13964" h="21600" stroke="0" extrusionOk="0">
                    <a:moveTo>
                      <a:pt x="-1" y="0"/>
                    </a:moveTo>
                    <a:cubicBezTo>
                      <a:pt x="5114" y="0"/>
                      <a:pt x="10062" y="1814"/>
                      <a:pt x="13964" y="5120"/>
                    </a:cubicBezTo>
                    <a:lnTo>
                      <a:pt x="0" y="21600"/>
                    </a:lnTo>
                    <a:lnTo>
                      <a:pt x="-1" y="0"/>
                    </a:lnTo>
                    <a:close/>
                  </a:path>
                </a:pathLst>
              </a:custGeom>
              <a:noFill/>
              <a:ln w="38100">
                <a:solidFill>
                  <a:schemeClr val="accent1"/>
                </a:solidFill>
                <a:round/>
                <a:headEnd/>
                <a:tailEnd/>
              </a:ln>
            </p:spPr>
            <p:txBody>
              <a:bodyPr rot="10800000" wrap="none" anchor="ctr"/>
              <a:lstStyle/>
              <a:p>
                <a:endParaRPr lang="en-US"/>
              </a:p>
            </p:txBody>
          </p:sp>
          <p:sp>
            <p:nvSpPr>
              <p:cNvPr id="46" name="Line 35"/>
              <p:cNvSpPr>
                <a:spLocks noChangeShapeType="1"/>
              </p:cNvSpPr>
              <p:nvPr/>
            </p:nvSpPr>
            <p:spPr bwMode="auto">
              <a:xfrm>
                <a:off x="3186" y="3499"/>
                <a:ext cx="393" cy="0"/>
              </a:xfrm>
              <a:prstGeom prst="line">
                <a:avLst/>
              </a:prstGeom>
              <a:noFill/>
              <a:ln w="38100">
                <a:solidFill>
                  <a:srgbClr val="FF3300"/>
                </a:solidFill>
                <a:round/>
                <a:headEnd/>
                <a:tailEnd/>
              </a:ln>
            </p:spPr>
            <p:txBody>
              <a:bodyPr wrap="none" anchor="ctr"/>
              <a:lstStyle/>
              <a:p>
                <a:endParaRPr lang="en-US"/>
              </a:p>
            </p:txBody>
          </p:sp>
          <p:sp>
            <p:nvSpPr>
              <p:cNvPr id="47" name="Line 36"/>
              <p:cNvSpPr>
                <a:spLocks noChangeShapeType="1"/>
              </p:cNvSpPr>
              <p:nvPr/>
            </p:nvSpPr>
            <p:spPr bwMode="auto">
              <a:xfrm>
                <a:off x="2931" y="3759"/>
                <a:ext cx="642" cy="0"/>
              </a:xfrm>
              <a:prstGeom prst="line">
                <a:avLst/>
              </a:prstGeom>
              <a:noFill/>
              <a:ln w="38100">
                <a:solidFill>
                  <a:srgbClr val="FF3300"/>
                </a:solidFill>
                <a:round/>
                <a:headEnd/>
                <a:tailEnd/>
              </a:ln>
            </p:spPr>
            <p:txBody>
              <a:bodyPr wrap="none" anchor="ctr"/>
              <a:lstStyle/>
              <a:p>
                <a:endParaRPr lang="en-US"/>
              </a:p>
            </p:txBody>
          </p:sp>
        </p:grpSp>
        <p:sp>
          <p:nvSpPr>
            <p:cNvPr id="15" name="Text Box 37"/>
            <p:cNvSpPr txBox="1">
              <a:spLocks noChangeArrowheads="1"/>
            </p:cNvSpPr>
            <p:nvPr/>
          </p:nvSpPr>
          <p:spPr bwMode="auto">
            <a:xfrm>
              <a:off x="1998" y="2411"/>
              <a:ext cx="318" cy="329"/>
            </a:xfrm>
            <a:prstGeom prst="rect">
              <a:avLst/>
            </a:prstGeom>
            <a:noFill/>
            <a:ln w="9525">
              <a:noFill/>
              <a:miter lim="800000"/>
              <a:headEnd/>
              <a:tailEnd/>
            </a:ln>
          </p:spPr>
          <p:txBody>
            <a:bodyPr>
              <a:spAutoFit/>
            </a:bodyPr>
            <a:lstStyle/>
            <a:p>
              <a:pPr>
                <a:spcBef>
                  <a:spcPct val="50000"/>
                </a:spcBef>
              </a:pPr>
              <a:r>
                <a:rPr lang="en-US" b="0" dirty="0">
                  <a:solidFill>
                    <a:srgbClr val="FF3300"/>
                  </a:solidFill>
                  <a:latin typeface="Times New Roman" pitchFamily="18" charset="0"/>
                </a:rPr>
                <a:t>X</a:t>
              </a:r>
              <a:endParaRPr lang="en-US" b="0" dirty="0">
                <a:latin typeface="Times New Roman" pitchFamily="18" charset="0"/>
              </a:endParaRPr>
            </a:p>
          </p:txBody>
        </p:sp>
        <p:sp>
          <p:nvSpPr>
            <p:cNvPr id="16" name="Text Box 38"/>
            <p:cNvSpPr txBox="1">
              <a:spLocks noChangeArrowheads="1"/>
            </p:cNvSpPr>
            <p:nvPr/>
          </p:nvSpPr>
          <p:spPr bwMode="auto">
            <a:xfrm>
              <a:off x="2002" y="2702"/>
              <a:ext cx="265" cy="329"/>
            </a:xfrm>
            <a:prstGeom prst="rect">
              <a:avLst/>
            </a:prstGeom>
            <a:noFill/>
            <a:ln w="9525">
              <a:noFill/>
              <a:miter lim="800000"/>
              <a:headEnd/>
              <a:tailEnd/>
            </a:ln>
          </p:spPr>
          <p:txBody>
            <a:bodyPr>
              <a:spAutoFit/>
            </a:bodyPr>
            <a:lstStyle/>
            <a:p>
              <a:pPr>
                <a:spcBef>
                  <a:spcPct val="50000"/>
                </a:spcBef>
              </a:pPr>
              <a:r>
                <a:rPr lang="en-US" b="0">
                  <a:solidFill>
                    <a:srgbClr val="FF3300"/>
                  </a:solidFill>
                  <a:latin typeface="Times New Roman" pitchFamily="18" charset="0"/>
                </a:rPr>
                <a:t>Y</a:t>
              </a:r>
              <a:endParaRPr lang="en-US" b="0">
                <a:latin typeface="Times New Roman" pitchFamily="18" charset="0"/>
              </a:endParaRPr>
            </a:p>
          </p:txBody>
        </p:sp>
        <p:sp>
          <p:nvSpPr>
            <p:cNvPr id="17" name="Text Box 39"/>
            <p:cNvSpPr txBox="1">
              <a:spLocks noChangeArrowheads="1"/>
            </p:cNvSpPr>
            <p:nvPr/>
          </p:nvSpPr>
          <p:spPr bwMode="auto">
            <a:xfrm>
              <a:off x="3532" y="2397"/>
              <a:ext cx="251" cy="285"/>
            </a:xfrm>
            <a:prstGeom prst="rect">
              <a:avLst/>
            </a:prstGeom>
            <a:noFill/>
            <a:ln w="9525">
              <a:noFill/>
              <a:miter lim="800000"/>
              <a:headEnd/>
              <a:tailEnd/>
            </a:ln>
          </p:spPr>
          <p:txBody>
            <a:bodyPr wrap="none">
              <a:spAutoFit/>
            </a:bodyPr>
            <a:lstStyle/>
            <a:p>
              <a:r>
                <a:rPr lang="en-US" sz="2000" b="0">
                  <a:solidFill>
                    <a:srgbClr val="FF3300"/>
                  </a:solidFill>
                  <a:latin typeface="Times New Roman" pitchFamily="18" charset="0"/>
                </a:rPr>
                <a:t>A</a:t>
              </a:r>
              <a:endParaRPr lang="en-US" b="0">
                <a:latin typeface="Times New Roman" pitchFamily="18" charset="0"/>
              </a:endParaRPr>
            </a:p>
          </p:txBody>
        </p:sp>
        <p:sp>
          <p:nvSpPr>
            <p:cNvPr id="18" name="Text Box 40"/>
            <p:cNvSpPr txBox="1">
              <a:spLocks noChangeArrowheads="1"/>
            </p:cNvSpPr>
            <p:nvPr/>
          </p:nvSpPr>
          <p:spPr bwMode="auto">
            <a:xfrm>
              <a:off x="3538" y="2658"/>
              <a:ext cx="241" cy="285"/>
            </a:xfrm>
            <a:prstGeom prst="rect">
              <a:avLst/>
            </a:prstGeom>
            <a:noFill/>
            <a:ln w="9525">
              <a:noFill/>
              <a:miter lim="800000"/>
              <a:headEnd/>
              <a:tailEnd/>
            </a:ln>
          </p:spPr>
          <p:txBody>
            <a:bodyPr wrap="none">
              <a:spAutoFit/>
            </a:bodyPr>
            <a:lstStyle/>
            <a:p>
              <a:r>
                <a:rPr lang="en-US" sz="2000" b="0">
                  <a:solidFill>
                    <a:srgbClr val="FF3300"/>
                  </a:solidFill>
                  <a:latin typeface="Times New Roman" pitchFamily="18" charset="0"/>
                </a:rPr>
                <a:t>B</a:t>
              </a:r>
              <a:endParaRPr lang="en-US" b="0">
                <a:latin typeface="Times New Roman" pitchFamily="18" charset="0"/>
              </a:endParaRPr>
            </a:p>
          </p:txBody>
        </p:sp>
        <p:sp>
          <p:nvSpPr>
            <p:cNvPr id="19" name="Text Box 41"/>
            <p:cNvSpPr txBox="1">
              <a:spLocks noChangeArrowheads="1"/>
            </p:cNvSpPr>
            <p:nvPr/>
          </p:nvSpPr>
          <p:spPr bwMode="auto">
            <a:xfrm>
              <a:off x="3569" y="3290"/>
              <a:ext cx="251" cy="285"/>
            </a:xfrm>
            <a:prstGeom prst="rect">
              <a:avLst/>
            </a:prstGeom>
            <a:noFill/>
            <a:ln w="9525">
              <a:noFill/>
              <a:miter lim="800000"/>
              <a:headEnd/>
              <a:tailEnd/>
            </a:ln>
          </p:spPr>
          <p:txBody>
            <a:bodyPr wrap="none">
              <a:spAutoFit/>
            </a:bodyPr>
            <a:lstStyle/>
            <a:p>
              <a:r>
                <a:rPr lang="en-US" sz="2000" b="0">
                  <a:solidFill>
                    <a:srgbClr val="FF3300"/>
                  </a:solidFill>
                  <a:latin typeface="Times New Roman" pitchFamily="18" charset="0"/>
                </a:rPr>
                <a:t>A</a:t>
              </a:r>
              <a:endParaRPr lang="en-US" b="0">
                <a:latin typeface="Times New Roman" pitchFamily="18" charset="0"/>
              </a:endParaRPr>
            </a:p>
          </p:txBody>
        </p:sp>
        <p:sp>
          <p:nvSpPr>
            <p:cNvPr id="20" name="Text Box 42"/>
            <p:cNvSpPr txBox="1">
              <a:spLocks noChangeArrowheads="1"/>
            </p:cNvSpPr>
            <p:nvPr/>
          </p:nvSpPr>
          <p:spPr bwMode="auto">
            <a:xfrm>
              <a:off x="3575" y="3551"/>
              <a:ext cx="240" cy="285"/>
            </a:xfrm>
            <a:prstGeom prst="rect">
              <a:avLst/>
            </a:prstGeom>
            <a:noFill/>
            <a:ln w="9525">
              <a:noFill/>
              <a:miter lim="800000"/>
              <a:headEnd/>
              <a:tailEnd/>
            </a:ln>
          </p:spPr>
          <p:txBody>
            <a:bodyPr wrap="none">
              <a:spAutoFit/>
            </a:bodyPr>
            <a:lstStyle/>
            <a:p>
              <a:r>
                <a:rPr lang="en-US" sz="2000" b="0">
                  <a:solidFill>
                    <a:srgbClr val="FF3300"/>
                  </a:solidFill>
                  <a:latin typeface="Times New Roman" pitchFamily="18" charset="0"/>
                </a:rPr>
                <a:t>B</a:t>
              </a:r>
              <a:endParaRPr lang="en-US" b="0">
                <a:latin typeface="Times New Roman" pitchFamily="18" charset="0"/>
              </a:endParaRPr>
            </a:p>
          </p:txBody>
        </p:sp>
        <p:sp>
          <p:nvSpPr>
            <p:cNvPr id="21" name="Text Box 43"/>
            <p:cNvSpPr txBox="1">
              <a:spLocks noChangeArrowheads="1"/>
            </p:cNvSpPr>
            <p:nvPr/>
          </p:nvSpPr>
          <p:spPr bwMode="auto">
            <a:xfrm>
              <a:off x="4372" y="2510"/>
              <a:ext cx="251" cy="285"/>
            </a:xfrm>
            <a:prstGeom prst="rect">
              <a:avLst/>
            </a:prstGeom>
            <a:noFill/>
            <a:ln w="9525">
              <a:noFill/>
              <a:miter lim="800000"/>
              <a:headEnd/>
              <a:tailEnd/>
            </a:ln>
          </p:spPr>
          <p:txBody>
            <a:bodyPr wrap="none">
              <a:spAutoFit/>
            </a:bodyPr>
            <a:lstStyle/>
            <a:p>
              <a:r>
                <a:rPr lang="en-US" sz="2000" b="0">
                  <a:solidFill>
                    <a:srgbClr val="FF3300"/>
                  </a:solidFill>
                  <a:latin typeface="Times New Roman" pitchFamily="18" charset="0"/>
                </a:rPr>
                <a:t>Y</a:t>
              </a:r>
              <a:endParaRPr lang="en-US" b="0">
                <a:latin typeface="Times New Roman" pitchFamily="18" charset="0"/>
              </a:endParaRPr>
            </a:p>
          </p:txBody>
        </p:sp>
        <p:sp>
          <p:nvSpPr>
            <p:cNvPr id="22" name="Text Box 44"/>
            <p:cNvSpPr txBox="1">
              <a:spLocks noChangeArrowheads="1"/>
            </p:cNvSpPr>
            <p:nvPr/>
          </p:nvSpPr>
          <p:spPr bwMode="auto">
            <a:xfrm>
              <a:off x="4357" y="3413"/>
              <a:ext cx="250" cy="285"/>
            </a:xfrm>
            <a:prstGeom prst="rect">
              <a:avLst/>
            </a:prstGeom>
            <a:noFill/>
            <a:ln w="9525">
              <a:noFill/>
              <a:miter lim="800000"/>
              <a:headEnd/>
              <a:tailEnd/>
            </a:ln>
          </p:spPr>
          <p:txBody>
            <a:bodyPr wrap="none">
              <a:spAutoFit/>
            </a:bodyPr>
            <a:lstStyle/>
            <a:p>
              <a:r>
                <a:rPr lang="en-US" sz="2000" b="0">
                  <a:solidFill>
                    <a:srgbClr val="FF3300"/>
                  </a:solidFill>
                  <a:latin typeface="Times New Roman" pitchFamily="18" charset="0"/>
                </a:rPr>
                <a:t>Y</a:t>
              </a:r>
              <a:endParaRPr lang="en-US" b="0">
                <a:latin typeface="Times New Roman" pitchFamily="18" charset="0"/>
              </a:endParaRPr>
            </a:p>
          </p:txBody>
        </p:sp>
        <p:sp>
          <p:nvSpPr>
            <p:cNvPr id="23" name="Text Box 45"/>
            <p:cNvSpPr txBox="1">
              <a:spLocks noChangeArrowheads="1"/>
            </p:cNvSpPr>
            <p:nvPr/>
          </p:nvSpPr>
          <p:spPr bwMode="auto">
            <a:xfrm>
              <a:off x="5209" y="2547"/>
              <a:ext cx="241" cy="329"/>
            </a:xfrm>
            <a:prstGeom prst="rect">
              <a:avLst/>
            </a:prstGeom>
            <a:noFill/>
            <a:ln w="9525">
              <a:noFill/>
              <a:miter lim="800000"/>
              <a:headEnd/>
              <a:tailEnd/>
            </a:ln>
          </p:spPr>
          <p:txBody>
            <a:bodyPr wrap="none">
              <a:spAutoFit/>
            </a:bodyPr>
            <a:lstStyle/>
            <a:p>
              <a:r>
                <a:rPr lang="en-US" b="0">
                  <a:solidFill>
                    <a:srgbClr val="FF3300"/>
                  </a:solidFill>
                  <a:latin typeface="Times New Roman" pitchFamily="18" charset="0"/>
                </a:rPr>
                <a:t>S</a:t>
              </a:r>
              <a:endParaRPr lang="en-US" b="0">
                <a:latin typeface="Times New Roman" pitchFamily="18" charset="0"/>
              </a:endParaRPr>
            </a:p>
          </p:txBody>
        </p:sp>
        <p:sp>
          <p:nvSpPr>
            <p:cNvPr id="24" name="Text Box 46"/>
            <p:cNvSpPr txBox="1">
              <a:spLocks noChangeArrowheads="1"/>
            </p:cNvSpPr>
            <p:nvPr/>
          </p:nvSpPr>
          <p:spPr bwMode="auto">
            <a:xfrm>
              <a:off x="5210" y="3449"/>
              <a:ext cx="263" cy="328"/>
            </a:xfrm>
            <a:prstGeom prst="rect">
              <a:avLst/>
            </a:prstGeom>
            <a:noFill/>
            <a:ln w="9525">
              <a:noFill/>
              <a:miter lim="800000"/>
              <a:headEnd/>
              <a:tailEnd/>
            </a:ln>
          </p:spPr>
          <p:txBody>
            <a:bodyPr wrap="none">
              <a:spAutoFit/>
            </a:bodyPr>
            <a:lstStyle/>
            <a:p>
              <a:r>
                <a:rPr lang="en-US" b="0">
                  <a:solidFill>
                    <a:srgbClr val="FF3300"/>
                  </a:solidFill>
                  <a:latin typeface="Times New Roman" pitchFamily="18" charset="0"/>
                </a:rPr>
                <a:t>C</a:t>
              </a:r>
              <a:endParaRPr lang="en-US" b="0">
                <a:latin typeface="Times New Roman" pitchFamily="18" charset="0"/>
              </a:endParaRPr>
            </a:p>
          </p:txBody>
        </p:sp>
        <p:sp>
          <p:nvSpPr>
            <p:cNvPr id="25" name="Text Box 47"/>
            <p:cNvSpPr txBox="1">
              <a:spLocks noChangeArrowheads="1"/>
            </p:cNvSpPr>
            <p:nvPr/>
          </p:nvSpPr>
          <p:spPr bwMode="auto">
            <a:xfrm>
              <a:off x="3870" y="2623"/>
              <a:ext cx="616" cy="241"/>
            </a:xfrm>
            <a:prstGeom prst="rect">
              <a:avLst/>
            </a:prstGeom>
            <a:noFill/>
            <a:ln w="9525">
              <a:noFill/>
              <a:miter lim="800000"/>
              <a:headEnd/>
              <a:tailEnd/>
            </a:ln>
          </p:spPr>
          <p:txBody>
            <a:bodyPr>
              <a:spAutoFit/>
            </a:bodyPr>
            <a:lstStyle/>
            <a:p>
              <a:pPr>
                <a:spcBef>
                  <a:spcPct val="50000"/>
                </a:spcBef>
              </a:pPr>
              <a:r>
                <a:rPr lang="en-US" sz="1600">
                  <a:solidFill>
                    <a:schemeClr val="accent2"/>
                  </a:solidFill>
                  <a:latin typeface="Times New Roman" pitchFamily="18" charset="0"/>
                </a:rPr>
                <a:t>XOR 2</a:t>
              </a:r>
              <a:endParaRPr lang="en-US">
                <a:latin typeface="Times New Roman" pitchFamily="18" charset="0"/>
              </a:endParaRPr>
            </a:p>
          </p:txBody>
        </p:sp>
        <p:sp>
          <p:nvSpPr>
            <p:cNvPr id="26" name="Text Box 48"/>
            <p:cNvSpPr txBox="1">
              <a:spLocks noChangeArrowheads="1"/>
            </p:cNvSpPr>
            <p:nvPr/>
          </p:nvSpPr>
          <p:spPr bwMode="auto">
            <a:xfrm>
              <a:off x="3787" y="3520"/>
              <a:ext cx="616" cy="242"/>
            </a:xfrm>
            <a:prstGeom prst="rect">
              <a:avLst/>
            </a:prstGeom>
            <a:noFill/>
            <a:ln w="9525">
              <a:noFill/>
              <a:miter lim="800000"/>
              <a:headEnd/>
              <a:tailEnd/>
            </a:ln>
          </p:spPr>
          <p:txBody>
            <a:bodyPr>
              <a:spAutoFit/>
            </a:bodyPr>
            <a:lstStyle/>
            <a:p>
              <a:pPr>
                <a:spcBef>
                  <a:spcPct val="50000"/>
                </a:spcBef>
              </a:pPr>
              <a:r>
                <a:rPr lang="en-US" sz="1600">
                  <a:solidFill>
                    <a:schemeClr val="accent2"/>
                  </a:solidFill>
                  <a:latin typeface="Times New Roman" pitchFamily="18" charset="0"/>
                </a:rPr>
                <a:t>AND 2</a:t>
              </a:r>
              <a:endParaRPr lang="en-US">
                <a:latin typeface="Times New Roman" pitchFamily="18" charset="0"/>
              </a:endParaRPr>
            </a:p>
          </p:txBody>
        </p:sp>
      </p:grpSp>
      <p:pic>
        <p:nvPicPr>
          <p:cNvPr id="33793" name="Picture 1"/>
          <p:cNvPicPr>
            <a:picLocks noChangeAspect="1" noChangeArrowheads="1"/>
          </p:cNvPicPr>
          <p:nvPr/>
        </p:nvPicPr>
        <p:blipFill>
          <a:blip r:embed="rId4"/>
          <a:srcRect/>
          <a:stretch>
            <a:fillRect/>
          </a:stretch>
        </p:blipFill>
        <p:spPr bwMode="auto">
          <a:xfrm>
            <a:off x="533400" y="990600"/>
            <a:ext cx="2809875" cy="1676400"/>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642960" y="3438000"/>
              <a:ext cx="2688120" cy="2714760"/>
            </p14:xfrm>
          </p:contentPart>
        </mc:Choice>
        <mc:Fallback xmlns="">
          <p:pic>
            <p:nvPicPr>
              <p:cNvPr id="3" name="Ink 2"/>
              <p:cNvPicPr/>
              <p:nvPr/>
            </p:nvPicPr>
            <p:blipFill>
              <a:blip r:embed="rId6"/>
              <a:stretch>
                <a:fillRect/>
              </a:stretch>
            </p:blipFill>
            <p:spPr>
              <a:xfrm>
                <a:off x="633600" y="3428640"/>
                <a:ext cx="2706840" cy="2733480"/>
              </a:xfrm>
              <a:prstGeom prst="rect">
                <a:avLst/>
              </a:prstGeom>
            </p:spPr>
          </p:pic>
        </mc:Fallback>
      </mc:AlternateContent>
    </p:spTree>
    <p:extLst>
      <p:ext uri="{BB962C8B-B14F-4D97-AF65-F5344CB8AC3E}">
        <p14:creationId xmlns:p14="http://schemas.microsoft.com/office/powerpoint/2010/main" val="9600264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11162"/>
          </a:xfrm>
        </p:spPr>
        <p:txBody>
          <a:bodyPr>
            <a:normAutofit fontScale="90000"/>
          </a:bodyPr>
          <a:lstStyle/>
          <a:p>
            <a:r>
              <a:rPr lang="en-US" dirty="0" smtClean="0"/>
              <a:t>Full Adder</a:t>
            </a:r>
            <a:endParaRPr lang="en-US" dirty="0"/>
          </a:p>
        </p:txBody>
      </p:sp>
      <p:sp>
        <p:nvSpPr>
          <p:cNvPr id="3" name="Content Placeholder 2"/>
          <p:cNvSpPr>
            <a:spLocks noGrp="1"/>
          </p:cNvSpPr>
          <p:nvPr>
            <p:ph sz="quarter" idx="1"/>
          </p:nvPr>
        </p:nvSpPr>
        <p:spPr>
          <a:xfrm>
            <a:off x="457200" y="838200"/>
            <a:ext cx="8229600" cy="5287963"/>
          </a:xfrm>
        </p:spPr>
        <p:txBody>
          <a:bodyPr/>
          <a:lstStyle/>
          <a:p>
            <a:r>
              <a:rPr lang="en-US" b="0" dirty="0">
                <a:effectLst/>
                <a:latin typeface="Times New Roman" pitchFamily="18" charset="0"/>
                <a:cs typeface="Times New Roman" pitchFamily="18" charset="0"/>
              </a:rPr>
              <a:t>Full adder is developed to overcome the drawback of Half Adder circuit. It can add two one-bit numbers A and B, and carry c. The full adder is a three input and two output combinational circuit.</a:t>
            </a:r>
          </a:p>
          <a:p>
            <a:endParaRPr lang="en-US" dirty="0"/>
          </a:p>
        </p:txBody>
      </p:sp>
      <p:pic>
        <p:nvPicPr>
          <p:cNvPr id="4" name="Picture 3" descr="Block Diagram of Full Adder"/>
          <p:cNvPicPr/>
          <p:nvPr/>
        </p:nvPicPr>
        <p:blipFill>
          <a:blip r:embed="rId2"/>
          <a:srcRect/>
          <a:stretch>
            <a:fillRect/>
          </a:stretch>
        </p:blipFill>
        <p:spPr bwMode="auto">
          <a:xfrm>
            <a:off x="1676400" y="3962400"/>
            <a:ext cx="5798249" cy="2438400"/>
          </a:xfrm>
          <a:prstGeom prst="rect">
            <a:avLst/>
          </a:prstGeom>
          <a:noFill/>
          <a:ln w="9525">
            <a:noFill/>
            <a:miter lim="800000"/>
            <a:headEnd/>
            <a:tailEnd/>
          </a:ln>
        </p:spPr>
      </p:pic>
    </p:spTree>
    <p:extLst>
      <p:ext uri="{BB962C8B-B14F-4D97-AF65-F5344CB8AC3E}">
        <p14:creationId xmlns:p14="http://schemas.microsoft.com/office/powerpoint/2010/main" val="27935689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solidFill>
                  <a:srgbClr val="C00000"/>
                </a:solidFill>
              </a:rPr>
              <a:t>Truth Table and Circuit Diagram</a:t>
            </a:r>
            <a:r>
              <a:rPr lang="en-US" dirty="0"/>
              <a:t/>
            </a:r>
            <a:br>
              <a:rPr lang="en-US" dirty="0"/>
            </a:br>
            <a:endParaRPr lang="en-US" dirty="0"/>
          </a:p>
        </p:txBody>
      </p:sp>
      <p:pic>
        <p:nvPicPr>
          <p:cNvPr id="48" name="Picture 47"/>
          <p:cNvPicPr>
            <a:picLocks noChangeAspect="1" noChangeArrowheads="1"/>
          </p:cNvPicPr>
          <p:nvPr/>
        </p:nvPicPr>
        <p:blipFill>
          <a:blip r:embed="rId2" cstate="print"/>
          <a:srcRect/>
          <a:stretch>
            <a:fillRect/>
          </a:stretch>
        </p:blipFill>
        <p:spPr bwMode="auto">
          <a:xfrm>
            <a:off x="8077200" y="1"/>
            <a:ext cx="1066800" cy="998220"/>
          </a:xfrm>
          <a:prstGeom prst="rect">
            <a:avLst/>
          </a:prstGeom>
          <a:noFill/>
          <a:ln w="9525">
            <a:noFill/>
            <a:miter lim="800000"/>
            <a:headEnd/>
            <a:tailEnd/>
          </a:ln>
          <a:effectLst/>
        </p:spPr>
      </p:pic>
      <p:pic>
        <p:nvPicPr>
          <p:cNvPr id="8" name="Picture 1"/>
          <p:cNvPicPr>
            <a:picLocks noChangeAspect="1" noChangeArrowheads="1"/>
          </p:cNvPicPr>
          <p:nvPr/>
        </p:nvPicPr>
        <p:blipFill>
          <a:blip r:embed="rId3" cstate="print"/>
          <a:srcRect/>
          <a:stretch>
            <a:fillRect/>
          </a:stretch>
        </p:blipFill>
        <p:spPr>
          <a:xfrm>
            <a:off x="4343400" y="3733800"/>
            <a:ext cx="3733800" cy="2898775"/>
          </a:xfrm>
          <a:prstGeom prst="rect">
            <a:avLst/>
          </a:prstGeom>
        </p:spPr>
      </p:pic>
      <p:pic>
        <p:nvPicPr>
          <p:cNvPr id="9" name="Content Placeholder 3" descr="Full Adder Truth Table"/>
          <p:cNvPicPr>
            <a:picLocks/>
          </p:cNvPicPr>
          <p:nvPr/>
        </p:nvPicPr>
        <p:blipFill>
          <a:blip r:embed="rId4" cstate="print"/>
          <a:srcRect/>
          <a:stretch>
            <a:fillRect/>
          </a:stretch>
        </p:blipFill>
        <p:spPr>
          <a:xfrm>
            <a:off x="1371600" y="3657600"/>
            <a:ext cx="1933575" cy="2647950"/>
          </a:xfrm>
          <a:prstGeom prst="rect">
            <a:avLst/>
          </a:prstGeom>
        </p:spPr>
      </p:pic>
      <p:pic>
        <p:nvPicPr>
          <p:cNvPr id="2050" name="Picture 2"/>
          <p:cNvPicPr>
            <a:picLocks noChangeAspect="1" noChangeArrowheads="1"/>
          </p:cNvPicPr>
          <p:nvPr/>
        </p:nvPicPr>
        <p:blipFill>
          <a:blip r:embed="rId5"/>
          <a:srcRect/>
          <a:stretch>
            <a:fillRect/>
          </a:stretch>
        </p:blipFill>
        <p:spPr bwMode="auto">
          <a:xfrm>
            <a:off x="1295400" y="1371600"/>
            <a:ext cx="3457575" cy="1304925"/>
          </a:xfrm>
          <a:prstGeom prst="rect">
            <a:avLst/>
          </a:prstGeom>
          <a:noFill/>
          <a:ln w="9525">
            <a:noFill/>
            <a:miter lim="800000"/>
            <a:headEnd/>
            <a:tailEnd/>
          </a:ln>
          <a:effectLst/>
        </p:spPr>
      </p:pic>
      <p:pic>
        <p:nvPicPr>
          <p:cNvPr id="2051" name="Picture 3"/>
          <p:cNvPicPr>
            <a:picLocks noChangeAspect="1" noChangeArrowheads="1"/>
          </p:cNvPicPr>
          <p:nvPr/>
        </p:nvPicPr>
        <p:blipFill>
          <a:blip r:embed="rId6"/>
          <a:srcRect/>
          <a:stretch>
            <a:fillRect/>
          </a:stretch>
        </p:blipFill>
        <p:spPr bwMode="auto">
          <a:xfrm>
            <a:off x="4953000" y="1600200"/>
            <a:ext cx="3076575" cy="904875"/>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9000" y="1616400"/>
              <a:ext cx="4001040" cy="3893400"/>
            </p14:xfrm>
          </p:contentPart>
        </mc:Choice>
        <mc:Fallback xmlns="">
          <p:pic>
            <p:nvPicPr>
              <p:cNvPr id="3" name="Ink 2"/>
              <p:cNvPicPr/>
              <p:nvPr/>
            </p:nvPicPr>
            <p:blipFill>
              <a:blip r:embed="rId8"/>
              <a:stretch>
                <a:fillRect/>
              </a:stretch>
            </p:blipFill>
            <p:spPr>
              <a:xfrm>
                <a:off x="-360" y="1607040"/>
                <a:ext cx="4019760" cy="3912120"/>
              </a:xfrm>
              <a:prstGeom prst="rect">
                <a:avLst/>
              </a:prstGeom>
            </p:spPr>
          </p:pic>
        </mc:Fallback>
      </mc:AlternateContent>
    </p:spTree>
    <p:extLst>
      <p:ext uri="{BB962C8B-B14F-4D97-AF65-F5344CB8AC3E}">
        <p14:creationId xmlns:p14="http://schemas.microsoft.com/office/powerpoint/2010/main" val="42566831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2696"/>
            <a:ext cx="8229600" cy="1143000"/>
          </a:xfrm>
        </p:spPr>
        <p:txBody>
          <a:bodyPr>
            <a:normAutofit/>
          </a:bodyPr>
          <a:lstStyle/>
          <a:p>
            <a:pPr lvl="0" fontAlgn="base">
              <a:spcAft>
                <a:spcPct val="0"/>
              </a:spcAft>
            </a:pPr>
            <a:r>
              <a:rPr lang="en-IN" sz="4000" b="1" dirty="0">
                <a:solidFill>
                  <a:srgbClr val="C00000"/>
                </a:solidFill>
              </a:rPr>
              <a:t>Course Outcome</a:t>
            </a:r>
          </a:p>
        </p:txBody>
      </p:sp>
      <p:sp>
        <p:nvSpPr>
          <p:cNvPr id="5" name="Content Placeholder 4"/>
          <p:cNvSpPr>
            <a:spLocks noGrp="1"/>
          </p:cNvSpPr>
          <p:nvPr>
            <p:ph idx="1"/>
          </p:nvPr>
        </p:nvSpPr>
        <p:spPr>
          <a:xfrm>
            <a:off x="539552" y="1772816"/>
            <a:ext cx="8229600" cy="4525963"/>
          </a:xfrm>
        </p:spPr>
        <p:txBody>
          <a:bodyPr>
            <a:normAutofit/>
          </a:bodyPr>
          <a:lstStyle/>
          <a:p>
            <a:pPr lvl="0" algn="just" fontAlgn="base">
              <a:spcBef>
                <a:spcPct val="0"/>
              </a:spcBef>
              <a:spcAft>
                <a:spcPct val="0"/>
              </a:spcAft>
            </a:pPr>
            <a:r>
              <a:rPr lang="en-US" b="1" dirty="0"/>
              <a:t>CLR-2:Analyze the functions of arithmetic </a:t>
            </a:r>
            <a:r>
              <a:rPr lang="en-US" b="1" i="1" dirty="0"/>
              <a:t> units like adders, multipliers etc.</a:t>
            </a:r>
          </a:p>
          <a:p>
            <a:pPr lvl="0" algn="just" fontAlgn="base">
              <a:spcBef>
                <a:spcPct val="0"/>
              </a:spcBef>
              <a:spcAft>
                <a:spcPct val="0"/>
              </a:spcAft>
              <a:buNone/>
            </a:pPr>
            <a:endParaRPr lang="en-US" b="1" i="1" dirty="0"/>
          </a:p>
          <a:p>
            <a:pPr lvl="0" algn="just" fontAlgn="base">
              <a:spcBef>
                <a:spcPct val="0"/>
              </a:spcBef>
              <a:spcAft>
                <a:spcPct val="0"/>
              </a:spcAft>
            </a:pPr>
            <a:r>
              <a:rPr lang="en-US" b="1" i="1" dirty="0"/>
              <a:t>CLR-6:Simulate simple fundamental units like half adder, full adder etc.</a:t>
            </a:r>
          </a:p>
          <a:p>
            <a:pPr lvl="0" algn="just" fontAlgn="base">
              <a:spcBef>
                <a:spcPct val="0"/>
              </a:spcBef>
              <a:spcAft>
                <a:spcPct val="0"/>
              </a:spcAft>
            </a:pPr>
            <a:endParaRPr lang="en-US" b="1" i="1" dirty="0"/>
          </a:p>
          <a:p>
            <a:pPr lvl="0" algn="just" fontAlgn="base">
              <a:spcBef>
                <a:spcPct val="0"/>
              </a:spcBef>
              <a:spcAft>
                <a:spcPct val="0"/>
              </a:spcAft>
            </a:pPr>
            <a:r>
              <a:rPr lang="en-US" b="1" dirty="0"/>
              <a:t>CLO-2:</a:t>
            </a:r>
            <a:r>
              <a:rPr lang="en-US" b="1" i="1" dirty="0"/>
              <a:t>Apply Boolean algebra as related in designing computer logic through simple combinational and sequential logic circuits</a:t>
            </a:r>
            <a:endParaRPr lang="en-US" b="1" dirty="0">
              <a:latin typeface="Arial" pitchFamily="34" charset="0"/>
              <a:cs typeface="Arial" pitchFamily="34" charset="0"/>
            </a:endParaRPr>
          </a:p>
          <a:p>
            <a:pPr>
              <a:buNone/>
            </a:pPr>
            <a:endParaRPr lang="en-US" dirty="0"/>
          </a:p>
        </p:txBody>
      </p:sp>
    </p:spTree>
    <p:extLst>
      <p:ext uri="{BB962C8B-B14F-4D97-AF65-F5344CB8AC3E}">
        <p14:creationId xmlns:p14="http://schemas.microsoft.com/office/powerpoint/2010/main" val="1804499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000" dirty="0">
                <a:solidFill>
                  <a:srgbClr val="C00000"/>
                </a:solidFill>
              </a:rPr>
              <a:t>Half </a:t>
            </a:r>
            <a:r>
              <a:rPr lang="en-US" altLang="en-US" sz="4000" dirty="0" err="1">
                <a:solidFill>
                  <a:srgbClr val="C00000"/>
                </a:solidFill>
              </a:rPr>
              <a:t>Subtractor</a:t>
            </a:r>
            <a:endParaRPr lang="en-US" altLang="en-US" sz="4000" dirty="0">
              <a:solidFill>
                <a:srgbClr val="C00000"/>
              </a:solidFill>
            </a:endParaRPr>
          </a:p>
        </p:txBody>
      </p:sp>
      <p:sp>
        <p:nvSpPr>
          <p:cNvPr id="3" name="Content Placeholder 2"/>
          <p:cNvSpPr>
            <a:spLocks noGrp="1"/>
          </p:cNvSpPr>
          <p:nvPr>
            <p:ph idx="1"/>
          </p:nvPr>
        </p:nvSpPr>
        <p:spPr>
          <a:xfrm>
            <a:off x="457200" y="1143000"/>
            <a:ext cx="8229600" cy="5410200"/>
          </a:xfrm>
        </p:spPr>
        <p:txBody>
          <a:bodyPr>
            <a:normAutofit/>
          </a:bodyPr>
          <a:lstStyle/>
          <a:p>
            <a:pPr algn="just"/>
            <a:r>
              <a:rPr lang="en-US" sz="2800" dirty="0">
                <a:latin typeface="Times New Roman" pitchFamily="18" charset="0"/>
                <a:cs typeface="Times New Roman" pitchFamily="18" charset="0"/>
              </a:rPr>
              <a:t>Half </a:t>
            </a:r>
            <a:r>
              <a:rPr lang="en-US" sz="2800" dirty="0" err="1">
                <a:latin typeface="Times New Roman" pitchFamily="18" charset="0"/>
                <a:cs typeface="Times New Roman" pitchFamily="18" charset="0"/>
              </a:rPr>
              <a:t>subtractor</a:t>
            </a:r>
            <a:r>
              <a:rPr lang="en-US" sz="2800" dirty="0">
                <a:latin typeface="Times New Roman" pitchFamily="18" charset="0"/>
                <a:cs typeface="Times New Roman" pitchFamily="18" charset="0"/>
              </a:rPr>
              <a:t> is a combination circuit with two inputs and two outputs (difference and borrow). It produces the difference between the two binary bits of the input and also produces another output called Borrow to indicate if a 1 has been borrowed. In the subtraction (A-B), A is called as Minuend bit and B is called as Subtrahend bit.</a:t>
            </a:r>
          </a:p>
        </p:txBody>
      </p:sp>
      <p:pic>
        <p:nvPicPr>
          <p:cNvPr id="5" name="Picture 4"/>
          <p:cNvPicPr>
            <a:picLocks noChangeAspect="1" noChangeArrowheads="1"/>
          </p:cNvPicPr>
          <p:nvPr/>
        </p:nvPicPr>
        <p:blipFill>
          <a:blip r:embed="rId2" cstate="print"/>
          <a:srcRect/>
          <a:stretch>
            <a:fillRect/>
          </a:stretch>
        </p:blipFill>
        <p:spPr bwMode="auto">
          <a:xfrm>
            <a:off x="7772400" y="228600"/>
            <a:ext cx="1066800" cy="998220"/>
          </a:xfrm>
          <a:prstGeom prst="rect">
            <a:avLst/>
          </a:prstGeom>
          <a:noFill/>
          <a:ln w="9525">
            <a:noFill/>
            <a:miter lim="800000"/>
            <a:headEnd/>
            <a:tailEnd/>
          </a:ln>
          <a:effectLst/>
        </p:spPr>
      </p:pic>
      <p:pic>
        <p:nvPicPr>
          <p:cNvPr id="4098" name="Picture 2"/>
          <p:cNvPicPr>
            <a:picLocks noChangeAspect="1" noChangeArrowheads="1"/>
          </p:cNvPicPr>
          <p:nvPr/>
        </p:nvPicPr>
        <p:blipFill>
          <a:blip r:embed="rId3"/>
          <a:srcRect/>
          <a:stretch>
            <a:fillRect/>
          </a:stretch>
        </p:blipFill>
        <p:spPr bwMode="auto">
          <a:xfrm>
            <a:off x="2886075" y="4467225"/>
            <a:ext cx="3371850" cy="1628775"/>
          </a:xfrm>
          <a:prstGeom prst="rect">
            <a:avLst/>
          </a:prstGeom>
          <a:noFill/>
          <a:ln w="9525">
            <a:noFill/>
            <a:miter lim="800000"/>
            <a:headEnd/>
            <a:tailEnd/>
          </a:ln>
          <a:effectLst/>
        </p:spPr>
      </p:pic>
    </p:spTree>
    <p:extLst>
      <p:ext uri="{BB962C8B-B14F-4D97-AF65-F5344CB8AC3E}">
        <p14:creationId xmlns:p14="http://schemas.microsoft.com/office/powerpoint/2010/main" val="26066668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solidFill>
                  <a:srgbClr val="C00000"/>
                </a:solidFill>
              </a:rPr>
              <a:t>Truth Table and Circuit Diagram</a:t>
            </a:r>
            <a:r>
              <a:rPr lang="en-US" dirty="0"/>
              <a:t/>
            </a:r>
            <a:br>
              <a:rPr lang="en-US" dirty="0"/>
            </a:br>
            <a:endParaRPr lang="en-US" dirty="0"/>
          </a:p>
        </p:txBody>
      </p:sp>
      <p:pic>
        <p:nvPicPr>
          <p:cNvPr id="48" name="Picture 47"/>
          <p:cNvPicPr>
            <a:picLocks noChangeAspect="1" noChangeArrowheads="1"/>
          </p:cNvPicPr>
          <p:nvPr/>
        </p:nvPicPr>
        <p:blipFill>
          <a:blip r:embed="rId3" cstate="print"/>
          <a:srcRect/>
          <a:stretch>
            <a:fillRect/>
          </a:stretch>
        </p:blipFill>
        <p:spPr bwMode="auto">
          <a:xfrm>
            <a:off x="8077200" y="1"/>
            <a:ext cx="1066800" cy="998220"/>
          </a:xfrm>
          <a:prstGeom prst="rect">
            <a:avLst/>
          </a:prstGeom>
          <a:noFill/>
          <a:ln w="9525">
            <a:noFill/>
            <a:miter lim="800000"/>
            <a:headEnd/>
            <a:tailEnd/>
          </a:ln>
          <a:effectLst/>
        </p:spPr>
      </p:pic>
      <p:pic>
        <p:nvPicPr>
          <p:cNvPr id="3074" name="Picture 2"/>
          <p:cNvPicPr>
            <a:picLocks noChangeAspect="1" noChangeArrowheads="1"/>
          </p:cNvPicPr>
          <p:nvPr/>
        </p:nvPicPr>
        <p:blipFill>
          <a:blip r:embed="rId4"/>
          <a:srcRect/>
          <a:stretch>
            <a:fillRect/>
          </a:stretch>
        </p:blipFill>
        <p:spPr bwMode="auto">
          <a:xfrm>
            <a:off x="1219200" y="1447800"/>
            <a:ext cx="2667000" cy="1533525"/>
          </a:xfrm>
          <a:prstGeom prst="rect">
            <a:avLst/>
          </a:prstGeom>
          <a:noFill/>
          <a:ln w="9525">
            <a:noFill/>
            <a:miter lim="800000"/>
            <a:headEnd/>
            <a:tailEnd/>
          </a:ln>
          <a:effectLst/>
        </p:spPr>
      </p:pic>
      <p:pic>
        <p:nvPicPr>
          <p:cNvPr id="3075" name="Picture 3"/>
          <p:cNvPicPr>
            <a:picLocks noChangeAspect="1" noChangeArrowheads="1"/>
          </p:cNvPicPr>
          <p:nvPr/>
        </p:nvPicPr>
        <p:blipFill>
          <a:blip r:embed="rId5"/>
          <a:srcRect/>
          <a:stretch>
            <a:fillRect/>
          </a:stretch>
        </p:blipFill>
        <p:spPr bwMode="auto">
          <a:xfrm>
            <a:off x="4876800" y="1447800"/>
            <a:ext cx="1905000" cy="1524000"/>
          </a:xfrm>
          <a:prstGeom prst="rect">
            <a:avLst/>
          </a:prstGeom>
          <a:noFill/>
          <a:ln w="9525">
            <a:noFill/>
            <a:miter lim="800000"/>
            <a:headEnd/>
            <a:tailEnd/>
          </a:ln>
          <a:effectLst/>
        </p:spPr>
      </p:pic>
      <p:sp>
        <p:nvSpPr>
          <p:cNvPr id="10" name="Rectangle 9"/>
          <p:cNvSpPr/>
          <p:nvPr/>
        </p:nvSpPr>
        <p:spPr>
          <a:xfrm>
            <a:off x="914400" y="3581400"/>
            <a:ext cx="7620000" cy="1200329"/>
          </a:xfrm>
          <a:prstGeom prst="rect">
            <a:avLst/>
          </a:prstGeom>
        </p:spPr>
        <p:txBody>
          <a:bodyPr wrap="square">
            <a:spAutoFit/>
          </a:bodyPr>
          <a:lstStyle/>
          <a:p>
            <a:pPr fontAlgn="base"/>
            <a:r>
              <a:rPr lang="en-US" sz="2400" dirty="0"/>
              <a:t>From the truth table, Boolean Expression can be derived as:</a:t>
            </a:r>
          </a:p>
          <a:p>
            <a:pPr fontAlgn="base"/>
            <a:r>
              <a:rPr lang="en-US" sz="2400" b="1" dirty="0"/>
              <a:t>D = A’B + AB’ = </a:t>
            </a:r>
            <a:r>
              <a:rPr lang="en-US" sz="2400" dirty="0"/>
              <a:t> </a:t>
            </a:r>
            <a:r>
              <a:rPr lang="en-US" sz="2400" b="1" dirty="0"/>
              <a:t>A </a:t>
            </a:r>
            <a:r>
              <a:rPr lang="en-US" sz="2400" dirty="0"/>
              <a:t>⊕ </a:t>
            </a:r>
            <a:r>
              <a:rPr lang="en-US" sz="2400" b="1" dirty="0"/>
              <a:t>B</a:t>
            </a:r>
            <a:endParaRPr lang="en-US" sz="2400" dirty="0"/>
          </a:p>
          <a:p>
            <a:pPr fontAlgn="base"/>
            <a:r>
              <a:rPr lang="en-US" sz="2400" b="1" dirty="0"/>
              <a:t>B</a:t>
            </a:r>
            <a:r>
              <a:rPr lang="en-US" sz="2400" b="1" baseline="-25000" dirty="0"/>
              <a:t>o</a:t>
            </a:r>
            <a:r>
              <a:rPr lang="en-US" sz="2400" dirty="0"/>
              <a:t> = </a:t>
            </a:r>
            <a:r>
              <a:rPr lang="en-US" sz="2400" b="1" dirty="0"/>
              <a:t>A’B</a:t>
            </a:r>
            <a:endParaRPr lang="en-US" sz="2400" dirty="0"/>
          </a:p>
        </p:txBody>
      </p:sp>
    </p:spTree>
    <p:extLst>
      <p:ext uri="{BB962C8B-B14F-4D97-AF65-F5344CB8AC3E}">
        <p14:creationId xmlns:p14="http://schemas.microsoft.com/office/powerpoint/2010/main" val="24389233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000" dirty="0">
                <a:solidFill>
                  <a:srgbClr val="C00000"/>
                </a:solidFill>
              </a:rPr>
              <a:t>Full </a:t>
            </a:r>
            <a:r>
              <a:rPr lang="en-US" altLang="en-US" sz="4000" dirty="0" err="1">
                <a:solidFill>
                  <a:srgbClr val="C00000"/>
                </a:solidFill>
              </a:rPr>
              <a:t>Subtractor</a:t>
            </a:r>
            <a:endParaRPr lang="en-US" altLang="en-US" sz="4000" dirty="0">
              <a:solidFill>
                <a:srgbClr val="C00000"/>
              </a:solidFill>
            </a:endParaRPr>
          </a:p>
        </p:txBody>
      </p:sp>
      <p:sp>
        <p:nvSpPr>
          <p:cNvPr id="3" name="Content Placeholder 2"/>
          <p:cNvSpPr>
            <a:spLocks noGrp="1"/>
          </p:cNvSpPr>
          <p:nvPr>
            <p:ph idx="1"/>
          </p:nvPr>
        </p:nvSpPr>
        <p:spPr>
          <a:xfrm>
            <a:off x="457200" y="1143000"/>
            <a:ext cx="8229600" cy="5410200"/>
          </a:xfrm>
        </p:spPr>
        <p:txBody>
          <a:bodyPr>
            <a:normAutofit/>
          </a:bodyPr>
          <a:lstStyle/>
          <a:p>
            <a:pPr algn="just"/>
            <a:r>
              <a:rPr lang="en-US" sz="2800" dirty="0">
                <a:latin typeface="Times New Roman" pitchFamily="18" charset="0"/>
                <a:cs typeface="Times New Roman" pitchFamily="18" charset="0"/>
              </a:rPr>
              <a:t>The disadvantage of a half </a:t>
            </a:r>
            <a:r>
              <a:rPr lang="en-US" sz="2800" dirty="0" err="1">
                <a:latin typeface="Times New Roman" pitchFamily="18" charset="0"/>
                <a:cs typeface="Times New Roman" pitchFamily="18" charset="0"/>
              </a:rPr>
              <a:t>subtractor</a:t>
            </a:r>
            <a:r>
              <a:rPr lang="en-US" sz="2800" dirty="0">
                <a:latin typeface="Times New Roman" pitchFamily="18" charset="0"/>
                <a:cs typeface="Times New Roman" pitchFamily="18" charset="0"/>
              </a:rPr>
              <a:t> is overcome by full </a:t>
            </a:r>
            <a:r>
              <a:rPr lang="en-US" sz="2800" dirty="0" err="1">
                <a:latin typeface="Times New Roman" pitchFamily="18" charset="0"/>
                <a:cs typeface="Times New Roman" pitchFamily="18" charset="0"/>
              </a:rPr>
              <a:t>subtractor</a:t>
            </a:r>
            <a:r>
              <a:rPr lang="en-US" sz="2800" dirty="0">
                <a:latin typeface="Times New Roman" pitchFamily="18" charset="0"/>
                <a:cs typeface="Times New Roman" pitchFamily="18" charset="0"/>
              </a:rPr>
              <a:t>. The full </a:t>
            </a:r>
            <a:r>
              <a:rPr lang="en-US" sz="2800" dirty="0" err="1">
                <a:latin typeface="Times New Roman" pitchFamily="18" charset="0"/>
                <a:cs typeface="Times New Roman" pitchFamily="18" charset="0"/>
              </a:rPr>
              <a:t>subtractor</a:t>
            </a:r>
            <a:r>
              <a:rPr lang="en-US" sz="2800" dirty="0">
                <a:latin typeface="Times New Roman" pitchFamily="18" charset="0"/>
                <a:cs typeface="Times New Roman" pitchFamily="18" charset="0"/>
              </a:rPr>
              <a:t> is a combinational circuit with three inputs A, B, Bin and two output D and Bo. A is the minuend, B is subtrahend, Bin is the borrow produced by the previous stage, D is the difference output and Bo is the borrow output.</a:t>
            </a:r>
          </a:p>
        </p:txBody>
      </p:sp>
      <p:pic>
        <p:nvPicPr>
          <p:cNvPr id="5" name="Picture 4"/>
          <p:cNvPicPr>
            <a:picLocks noChangeAspect="1" noChangeArrowheads="1"/>
          </p:cNvPicPr>
          <p:nvPr/>
        </p:nvPicPr>
        <p:blipFill>
          <a:blip r:embed="rId2" cstate="print"/>
          <a:srcRect/>
          <a:stretch>
            <a:fillRect/>
          </a:stretch>
        </p:blipFill>
        <p:spPr bwMode="auto">
          <a:xfrm>
            <a:off x="7772400" y="228600"/>
            <a:ext cx="1066800" cy="998220"/>
          </a:xfrm>
          <a:prstGeom prst="rect">
            <a:avLst/>
          </a:prstGeom>
          <a:noFill/>
          <a:ln w="9525">
            <a:noFill/>
            <a:miter lim="800000"/>
            <a:headEnd/>
            <a:tailEnd/>
          </a:ln>
          <a:effectLst/>
        </p:spPr>
      </p:pic>
      <p:pic>
        <p:nvPicPr>
          <p:cNvPr id="5122" name="Picture 2"/>
          <p:cNvPicPr>
            <a:picLocks noChangeAspect="1" noChangeArrowheads="1"/>
          </p:cNvPicPr>
          <p:nvPr/>
        </p:nvPicPr>
        <p:blipFill>
          <a:blip r:embed="rId3"/>
          <a:srcRect/>
          <a:stretch>
            <a:fillRect/>
          </a:stretch>
        </p:blipFill>
        <p:spPr bwMode="auto">
          <a:xfrm>
            <a:off x="2514600" y="4229100"/>
            <a:ext cx="3319463" cy="1790700"/>
          </a:xfrm>
          <a:prstGeom prst="rect">
            <a:avLst/>
          </a:prstGeom>
          <a:noFill/>
          <a:ln w="9525">
            <a:noFill/>
            <a:miter lim="800000"/>
            <a:headEnd/>
            <a:tailEnd/>
          </a:ln>
          <a:effectLst/>
        </p:spPr>
      </p:pic>
    </p:spTree>
    <p:extLst>
      <p:ext uri="{BB962C8B-B14F-4D97-AF65-F5344CB8AC3E}">
        <p14:creationId xmlns:p14="http://schemas.microsoft.com/office/powerpoint/2010/main" val="15962063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noChangeArrowheads="1"/>
          </p:cNvPicPr>
          <p:nvPr/>
        </p:nvPicPr>
        <p:blipFill>
          <a:blip r:embed="rId2" cstate="print"/>
          <a:srcRect/>
          <a:stretch>
            <a:fillRect/>
          </a:stretch>
        </p:blipFill>
        <p:spPr bwMode="auto">
          <a:xfrm>
            <a:off x="7772400" y="228600"/>
            <a:ext cx="1066800" cy="99822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914400" y="685800"/>
            <a:ext cx="2819400" cy="2438400"/>
          </a:xfrm>
          <a:prstGeom prst="rect">
            <a:avLst/>
          </a:prstGeom>
          <a:noFill/>
          <a:ln w="9525">
            <a:noFill/>
            <a:miter lim="800000"/>
            <a:headEnd/>
            <a:tailEnd/>
          </a:ln>
          <a:effectLst/>
        </p:spPr>
      </p:pic>
      <p:pic>
        <p:nvPicPr>
          <p:cNvPr id="8" name="Picture 2"/>
          <p:cNvPicPr>
            <a:picLocks noChangeAspect="1" noChangeArrowheads="1"/>
          </p:cNvPicPr>
          <p:nvPr/>
        </p:nvPicPr>
        <p:blipFill>
          <a:blip r:embed="rId4"/>
          <a:srcRect/>
          <a:stretch>
            <a:fillRect/>
          </a:stretch>
        </p:blipFill>
        <p:spPr bwMode="auto">
          <a:xfrm>
            <a:off x="3886200" y="685801"/>
            <a:ext cx="3667125" cy="2438400"/>
          </a:xfrm>
          <a:prstGeom prst="rect">
            <a:avLst/>
          </a:prstGeom>
          <a:noFill/>
          <a:ln w="9525">
            <a:noFill/>
            <a:miter lim="800000"/>
            <a:headEnd/>
            <a:tailEnd/>
          </a:ln>
          <a:effectLst/>
        </p:spPr>
      </p:pic>
      <p:pic>
        <p:nvPicPr>
          <p:cNvPr id="11" name="Picture 5"/>
          <p:cNvPicPr>
            <a:picLocks noChangeAspect="1" noChangeArrowheads="1"/>
          </p:cNvPicPr>
          <p:nvPr/>
        </p:nvPicPr>
        <p:blipFill>
          <a:blip r:embed="rId5"/>
          <a:srcRect/>
          <a:stretch>
            <a:fillRect/>
          </a:stretch>
        </p:blipFill>
        <p:spPr bwMode="auto">
          <a:xfrm>
            <a:off x="838200" y="3429000"/>
            <a:ext cx="6657975" cy="2476500"/>
          </a:xfrm>
          <a:prstGeom prst="rect">
            <a:avLst/>
          </a:prstGeom>
          <a:noFill/>
          <a:ln w="9525">
            <a:noFill/>
            <a:miter lim="800000"/>
            <a:headEnd/>
            <a:tailEnd/>
          </a:ln>
          <a:effectLst/>
        </p:spPr>
      </p:pic>
      <p:sp>
        <p:nvSpPr>
          <p:cNvPr id="12" name="TextBox 11"/>
          <p:cNvSpPr txBox="1"/>
          <p:nvPr/>
        </p:nvSpPr>
        <p:spPr>
          <a:xfrm>
            <a:off x="1676400" y="5715000"/>
            <a:ext cx="1601721" cy="369332"/>
          </a:xfrm>
          <a:prstGeom prst="rect">
            <a:avLst/>
          </a:prstGeom>
          <a:noFill/>
        </p:spPr>
        <p:txBody>
          <a:bodyPr wrap="none" rtlCol="0">
            <a:spAutoFit/>
          </a:bodyPr>
          <a:lstStyle/>
          <a:p>
            <a:r>
              <a:rPr lang="en-IN" dirty="0"/>
              <a:t>Half </a:t>
            </a:r>
            <a:r>
              <a:rPr lang="en-IN" dirty="0" err="1"/>
              <a:t>Subtractor</a:t>
            </a:r>
            <a:endParaRPr lang="en-IN" dirty="0"/>
          </a:p>
        </p:txBody>
      </p:sp>
      <p:sp>
        <p:nvSpPr>
          <p:cNvPr id="13" name="TextBox 12"/>
          <p:cNvSpPr txBox="1"/>
          <p:nvPr/>
        </p:nvSpPr>
        <p:spPr>
          <a:xfrm>
            <a:off x="3884679" y="5334000"/>
            <a:ext cx="1601721" cy="369332"/>
          </a:xfrm>
          <a:prstGeom prst="rect">
            <a:avLst/>
          </a:prstGeom>
          <a:noFill/>
        </p:spPr>
        <p:txBody>
          <a:bodyPr wrap="none" rtlCol="0">
            <a:spAutoFit/>
          </a:bodyPr>
          <a:lstStyle/>
          <a:p>
            <a:r>
              <a:rPr lang="en-IN" dirty="0"/>
              <a:t>Half </a:t>
            </a:r>
            <a:r>
              <a:rPr lang="en-IN" dirty="0" err="1"/>
              <a:t>Subtractor</a:t>
            </a:r>
            <a:endParaRPr lang="en-IN" dirty="0"/>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4027320" y="3982680"/>
              <a:ext cx="536400" cy="63000"/>
            </p14:xfrm>
          </p:contentPart>
        </mc:Choice>
        <mc:Fallback xmlns="">
          <p:pic>
            <p:nvPicPr>
              <p:cNvPr id="2" name="Ink 1"/>
              <p:cNvPicPr/>
              <p:nvPr/>
            </p:nvPicPr>
            <p:blipFill>
              <a:blip r:embed="rId7"/>
              <a:stretch>
                <a:fillRect/>
              </a:stretch>
            </p:blipFill>
            <p:spPr>
              <a:xfrm>
                <a:off x="4017960" y="3973320"/>
                <a:ext cx="555120" cy="81720"/>
              </a:xfrm>
              <a:prstGeom prst="rect">
                <a:avLst/>
              </a:prstGeom>
            </p:spPr>
          </p:pic>
        </mc:Fallback>
      </mc:AlternateContent>
    </p:spTree>
    <p:extLst>
      <p:ext uri="{BB962C8B-B14F-4D97-AF65-F5344CB8AC3E}">
        <p14:creationId xmlns:p14="http://schemas.microsoft.com/office/powerpoint/2010/main" val="19578251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Ripple  Carry Adder</a:t>
            </a:r>
            <a:r>
              <a:rPr lang="en-US" dirty="0" smtClean="0"/>
              <a:t/>
            </a:r>
            <a:br>
              <a:rPr lang="en-US" dirty="0" smtClean="0"/>
            </a:br>
            <a:endParaRPr lang="en-US" dirty="0"/>
          </a:p>
        </p:txBody>
      </p:sp>
      <p:sp>
        <p:nvSpPr>
          <p:cNvPr id="3" name="Content Placeholder 2"/>
          <p:cNvSpPr>
            <a:spLocks noGrp="1"/>
          </p:cNvSpPr>
          <p:nvPr>
            <p:ph sz="quarter" idx="1"/>
          </p:nvPr>
        </p:nvSpPr>
        <p:spPr/>
        <p:txBody>
          <a:bodyPr>
            <a:normAutofit lnSpcReduction="10000"/>
          </a:bodyPr>
          <a:lstStyle/>
          <a:p>
            <a:pPr algn="just"/>
            <a:r>
              <a:rPr lang="en-US" b="0" dirty="0" smtClean="0">
                <a:effectLst/>
                <a:latin typeface="Times New Roman" pitchFamily="18" charset="0"/>
                <a:cs typeface="Times New Roman" pitchFamily="18" charset="0"/>
              </a:rPr>
              <a:t>Typical </a:t>
            </a:r>
            <a:r>
              <a:rPr lang="en-US" b="0" dirty="0">
                <a:effectLst/>
                <a:latin typeface="Times New Roman" pitchFamily="18" charset="0"/>
                <a:cs typeface="Times New Roman" pitchFamily="18" charset="0"/>
              </a:rPr>
              <a:t>Ripple Carry Addition is a Serial Process:</a:t>
            </a:r>
          </a:p>
          <a:p>
            <a:pPr algn="just"/>
            <a:r>
              <a:rPr lang="en-US" b="0" dirty="0">
                <a:effectLst/>
                <a:latin typeface="Times New Roman" pitchFamily="18" charset="0"/>
                <a:cs typeface="Times New Roman" pitchFamily="18" charset="0"/>
              </a:rPr>
              <a:t>• Addition starts by adding LSBs of the </a:t>
            </a:r>
            <a:r>
              <a:rPr lang="en-US" b="0" dirty="0" err="1">
                <a:effectLst/>
                <a:latin typeface="Times New Roman" pitchFamily="18" charset="0"/>
                <a:cs typeface="Times New Roman" pitchFamily="18" charset="0"/>
              </a:rPr>
              <a:t>augend</a:t>
            </a:r>
            <a:r>
              <a:rPr lang="en-US" b="0" dirty="0">
                <a:effectLst/>
                <a:latin typeface="Times New Roman" pitchFamily="18" charset="0"/>
                <a:cs typeface="Times New Roman" pitchFamily="18" charset="0"/>
              </a:rPr>
              <a:t> and addend.</a:t>
            </a:r>
          </a:p>
          <a:p>
            <a:pPr algn="just"/>
            <a:r>
              <a:rPr lang="en-US" b="0" dirty="0">
                <a:effectLst/>
                <a:latin typeface="Times New Roman" pitchFamily="18" charset="0"/>
                <a:cs typeface="Times New Roman" pitchFamily="18" charset="0"/>
              </a:rPr>
              <a:t>• Then next position bits of </a:t>
            </a:r>
            <a:r>
              <a:rPr lang="en-US" b="0" dirty="0" err="1">
                <a:effectLst/>
                <a:latin typeface="Times New Roman" pitchFamily="18" charset="0"/>
                <a:cs typeface="Times New Roman" pitchFamily="18" charset="0"/>
              </a:rPr>
              <a:t>augend</a:t>
            </a:r>
            <a:r>
              <a:rPr lang="en-US" b="0" dirty="0">
                <a:effectLst/>
                <a:latin typeface="Times New Roman" pitchFamily="18" charset="0"/>
                <a:cs typeface="Times New Roman" pitchFamily="18" charset="0"/>
              </a:rPr>
              <a:t> and addend are added along with the carry (</a:t>
            </a:r>
            <a:r>
              <a:rPr lang="en-US" b="0" dirty="0" smtClean="0">
                <a:effectLst/>
                <a:latin typeface="Times New Roman" pitchFamily="18" charset="0"/>
                <a:cs typeface="Times New Roman" pitchFamily="18" charset="0"/>
              </a:rPr>
              <a:t>if any</a:t>
            </a:r>
            <a:r>
              <a:rPr lang="en-US" b="0" dirty="0">
                <a:effectLst/>
                <a:latin typeface="Times New Roman" pitchFamily="18" charset="0"/>
                <a:cs typeface="Times New Roman" pitchFamily="18" charset="0"/>
              </a:rPr>
              <a:t>) from the preceding bit.</a:t>
            </a:r>
          </a:p>
          <a:p>
            <a:pPr algn="just"/>
            <a:r>
              <a:rPr lang="en-US" b="0" dirty="0">
                <a:effectLst/>
                <a:latin typeface="Times New Roman" pitchFamily="18" charset="0"/>
                <a:cs typeface="Times New Roman" pitchFamily="18" charset="0"/>
              </a:rPr>
              <a:t>• This process is repeated until the addition of MSBs is completed.</a:t>
            </a:r>
          </a:p>
          <a:p>
            <a:pPr algn="just"/>
            <a:endParaRPr lang="en-US" b="0" dirty="0">
              <a:effectLst/>
              <a:latin typeface="Times New Roman" pitchFamily="18" charset="0"/>
              <a:cs typeface="Times New Roman" pitchFamily="18" charset="0"/>
            </a:endParaRPr>
          </a:p>
        </p:txBody>
      </p:sp>
    </p:spTree>
    <p:extLst>
      <p:ext uri="{BB962C8B-B14F-4D97-AF65-F5344CB8AC3E}">
        <p14:creationId xmlns:p14="http://schemas.microsoft.com/office/powerpoint/2010/main" val="39614136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Carry Propagation</a:t>
            </a:r>
            <a:r>
              <a:rPr lang="en-US" dirty="0" smtClean="0"/>
              <a:t/>
            </a:r>
            <a:br>
              <a:rPr lang="en-US" dirty="0" smtClean="0"/>
            </a:br>
            <a:endParaRPr lang="en-US" dirty="0"/>
          </a:p>
        </p:txBody>
      </p:sp>
      <p:sp>
        <p:nvSpPr>
          <p:cNvPr id="3" name="Content Placeholder 2"/>
          <p:cNvSpPr>
            <a:spLocks noGrp="1"/>
          </p:cNvSpPr>
          <p:nvPr>
            <p:ph sz="quarter" idx="1"/>
          </p:nvPr>
        </p:nvSpPr>
        <p:spPr/>
        <p:txBody>
          <a:bodyPr/>
          <a:lstStyle/>
          <a:p>
            <a:pPr algn="just"/>
            <a:r>
              <a:rPr lang="en-US" b="1" dirty="0" smtClean="0"/>
              <a:t>• </a:t>
            </a:r>
            <a:r>
              <a:rPr lang="en-US" b="0" dirty="0">
                <a:effectLst/>
                <a:latin typeface="Times New Roman" pitchFamily="18" charset="0"/>
                <a:cs typeface="Times New Roman" pitchFamily="18" charset="0"/>
              </a:rPr>
              <a:t>Speed of a ripple adder is limited due to carry propagation or carry ripple.</a:t>
            </a:r>
          </a:p>
          <a:p>
            <a:pPr algn="just"/>
            <a:r>
              <a:rPr lang="en-US" b="0" dirty="0">
                <a:effectLst/>
                <a:latin typeface="Times New Roman" pitchFamily="18" charset="0"/>
                <a:cs typeface="Times New Roman" pitchFamily="18" charset="0"/>
              </a:rPr>
              <a:t>• Sum of MSB depends on the carry generated by LSB.</a:t>
            </a:r>
          </a:p>
          <a:p>
            <a:pPr algn="just"/>
            <a:endParaRPr lang="en-US" b="0" dirty="0">
              <a:effectLst/>
              <a:latin typeface="Times New Roman" pitchFamily="18" charset="0"/>
              <a:cs typeface="Times New Roman" pitchFamily="18" charset="0"/>
            </a:endParaRPr>
          </a:p>
          <a:p>
            <a:pPr algn="just"/>
            <a:r>
              <a:rPr lang="en-US" b="0" dirty="0">
                <a:effectLst/>
                <a:latin typeface="Times New Roman" pitchFamily="18" charset="0"/>
                <a:cs typeface="Times New Roman" pitchFamily="18" charset="0"/>
              </a:rPr>
              <a:t>For example.</a:t>
            </a:r>
          </a:p>
          <a:p>
            <a:pPr algn="just"/>
            <a:r>
              <a:rPr lang="en-US" b="0" dirty="0">
                <a:effectLst/>
                <a:latin typeface="Times New Roman" pitchFamily="18" charset="0"/>
                <a:cs typeface="Times New Roman" pitchFamily="18" charset="0"/>
              </a:rPr>
              <a:t>4-bit Carry Ripple Adder</a:t>
            </a:r>
          </a:p>
          <a:p>
            <a:pPr algn="just"/>
            <a:endParaRPr lang="en-US" b="0" dirty="0">
              <a:effectLst/>
              <a:latin typeface="Times New Roman" pitchFamily="18" charset="0"/>
              <a:cs typeface="Times New Roman" pitchFamily="18" charset="0"/>
            </a:endParaRPr>
          </a:p>
        </p:txBody>
      </p:sp>
    </p:spTree>
    <p:extLst>
      <p:ext uri="{BB962C8B-B14F-4D97-AF65-F5344CB8AC3E}">
        <p14:creationId xmlns:p14="http://schemas.microsoft.com/office/powerpoint/2010/main" val="32044399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Carry Propagation</a:t>
            </a:r>
            <a:r>
              <a:rPr lang="en-US" dirty="0" smtClean="0"/>
              <a:t/>
            </a:r>
            <a:br>
              <a:rPr lang="en-US" dirty="0" smtClean="0"/>
            </a:br>
            <a:endParaRPr lang="en-US" dirty="0"/>
          </a:p>
        </p:txBody>
      </p:sp>
      <p:sp>
        <p:nvSpPr>
          <p:cNvPr id="3" name="Content Placeholder 2"/>
          <p:cNvSpPr>
            <a:spLocks noGrp="1"/>
          </p:cNvSpPr>
          <p:nvPr>
            <p:ph sz="quarter" idx="1"/>
          </p:nvPr>
        </p:nvSpPr>
        <p:spPr/>
        <p:txBody>
          <a:bodyPr>
            <a:normAutofit fontScale="92500" lnSpcReduction="10000"/>
          </a:bodyPr>
          <a:lstStyle/>
          <a:p>
            <a:r>
              <a:rPr lang="en-US" sz="3500" b="0" dirty="0">
                <a:effectLst/>
                <a:latin typeface="Times New Roman" pitchFamily="18" charset="0"/>
                <a:cs typeface="Times New Roman" pitchFamily="18" charset="0"/>
              </a:rPr>
              <a:t>Assume you want to add two operands A and B where </a:t>
            </a:r>
          </a:p>
          <a:p>
            <a:r>
              <a:rPr lang="en-US" sz="3500" b="0" dirty="0">
                <a:effectLst/>
                <a:latin typeface="Times New Roman" pitchFamily="18" charset="0"/>
                <a:cs typeface="Times New Roman" pitchFamily="18" charset="0"/>
              </a:rPr>
              <a:t>A= A3 A2 A1 A0 </a:t>
            </a:r>
          </a:p>
          <a:p>
            <a:r>
              <a:rPr lang="en-US" sz="3500" b="0" dirty="0">
                <a:effectLst/>
                <a:latin typeface="Times New Roman" pitchFamily="18" charset="0"/>
                <a:cs typeface="Times New Roman" pitchFamily="18" charset="0"/>
              </a:rPr>
              <a:t>B=B3 B2 B1 B0</a:t>
            </a:r>
          </a:p>
          <a:p>
            <a:r>
              <a:rPr lang="en-US" sz="3500" b="0" dirty="0">
                <a:effectLst/>
                <a:latin typeface="Times New Roman" pitchFamily="18" charset="0"/>
                <a:cs typeface="Times New Roman" pitchFamily="18" charset="0"/>
              </a:rPr>
              <a:t>For example: A= 1 0 1 </a:t>
            </a:r>
            <a:r>
              <a:rPr lang="en-US" sz="3500" b="0" dirty="0" smtClean="0">
                <a:effectLst/>
                <a:latin typeface="Times New Roman" pitchFamily="18" charset="0"/>
                <a:cs typeface="Times New Roman" pitchFamily="18" charset="0"/>
              </a:rPr>
              <a:t>1</a:t>
            </a:r>
            <a:endParaRPr lang="en-US" sz="3500" b="0" dirty="0">
              <a:effectLst/>
              <a:latin typeface="Times New Roman" pitchFamily="18" charset="0"/>
              <a:cs typeface="Times New Roman" pitchFamily="18" charset="0"/>
            </a:endParaRPr>
          </a:p>
          <a:p>
            <a:pPr marL="0" indent="0">
              <a:buNone/>
            </a:pPr>
            <a:r>
              <a:rPr lang="en-US" sz="3500" b="0" dirty="0" smtClean="0">
                <a:effectLst/>
                <a:latin typeface="Times New Roman" pitchFamily="18" charset="0"/>
                <a:cs typeface="Times New Roman" pitchFamily="18" charset="0"/>
              </a:rPr>
              <a:t>		     </a:t>
            </a:r>
            <a:r>
              <a:rPr lang="en-US" sz="3500" b="0" dirty="0">
                <a:effectLst/>
                <a:latin typeface="Times New Roman" pitchFamily="18" charset="0"/>
                <a:cs typeface="Times New Roman" pitchFamily="18" charset="0"/>
              </a:rPr>
              <a:t>+ B= 1 1 0 1</a:t>
            </a:r>
          </a:p>
          <a:p>
            <a:pPr marL="0" indent="0">
              <a:buNone/>
            </a:pPr>
            <a:r>
              <a:rPr lang="en-US" sz="3500" b="0" dirty="0" smtClean="0">
                <a:effectLst/>
                <a:latin typeface="Times New Roman" pitchFamily="18" charset="0"/>
                <a:cs typeface="Times New Roman" pitchFamily="18" charset="0"/>
              </a:rPr>
              <a:t>			---------------</a:t>
            </a:r>
            <a:endParaRPr lang="en-US" sz="3500" b="0" dirty="0">
              <a:effectLst/>
              <a:latin typeface="Times New Roman" pitchFamily="18" charset="0"/>
              <a:cs typeface="Times New Roman" pitchFamily="18" charset="0"/>
            </a:endParaRPr>
          </a:p>
          <a:p>
            <a:pPr marL="0" indent="0">
              <a:buNone/>
            </a:pPr>
            <a:r>
              <a:rPr lang="en-US" sz="3500" b="0" dirty="0" smtClean="0">
                <a:effectLst/>
                <a:latin typeface="Times New Roman" pitchFamily="18" charset="0"/>
                <a:cs typeface="Times New Roman" pitchFamily="18" charset="0"/>
              </a:rPr>
              <a:t>		 A+B=1 1 </a:t>
            </a:r>
            <a:r>
              <a:rPr lang="en-US" sz="3500" b="0" dirty="0">
                <a:effectLst/>
                <a:latin typeface="Times New Roman" pitchFamily="18" charset="0"/>
                <a:cs typeface="Times New Roman" pitchFamily="18" charset="0"/>
              </a:rPr>
              <a:t>0 0 0  </a:t>
            </a:r>
            <a:endParaRPr lang="en-US" sz="3500" b="0" dirty="0" smtClean="0">
              <a:effectLst/>
              <a:latin typeface="Times New Roman" pitchFamily="18" charset="0"/>
              <a:cs typeface="Times New Roman" pitchFamily="18" charset="0"/>
            </a:endParaRPr>
          </a:p>
          <a:p>
            <a:pPr lvl="1"/>
            <a:endParaRPr lang="en-US" sz="3100" b="0" dirty="0">
              <a:effectLst/>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18632764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Carry Propagation</a:t>
            </a:r>
            <a:r>
              <a:rPr lang="en-US" dirty="0" smtClean="0"/>
              <a:t/>
            </a:r>
            <a:br>
              <a:rPr lang="en-US" dirty="0" smtClean="0"/>
            </a:br>
            <a:endParaRPr lang="en-US" dirty="0"/>
          </a:p>
        </p:txBody>
      </p:sp>
      <p:sp>
        <p:nvSpPr>
          <p:cNvPr id="3" name="Content Placeholder 2"/>
          <p:cNvSpPr>
            <a:spLocks noGrp="1"/>
          </p:cNvSpPr>
          <p:nvPr>
            <p:ph sz="quarter" idx="1"/>
          </p:nvPr>
        </p:nvSpPr>
        <p:spPr>
          <a:xfrm>
            <a:off x="457200" y="1143000"/>
            <a:ext cx="7467600" cy="5330952"/>
          </a:xfrm>
        </p:spPr>
        <p:txBody>
          <a:bodyPr>
            <a:normAutofit lnSpcReduction="10000"/>
          </a:bodyPr>
          <a:lstStyle/>
          <a:p>
            <a:pPr algn="just"/>
            <a:r>
              <a:rPr lang="en-US" sz="3500" b="0" dirty="0">
                <a:effectLst/>
                <a:latin typeface="Times New Roman" pitchFamily="18" charset="0"/>
                <a:cs typeface="Times New Roman" pitchFamily="18" charset="0"/>
              </a:rPr>
              <a:t>From the example above it can be seen that we are adding </a:t>
            </a:r>
            <a:r>
              <a:rPr lang="en-US" sz="3500" b="0" dirty="0" smtClean="0">
                <a:effectLst/>
                <a:latin typeface="Times New Roman" pitchFamily="18" charset="0"/>
                <a:cs typeface="Times New Roman" pitchFamily="18" charset="0"/>
              </a:rPr>
              <a:t>4 </a:t>
            </a:r>
            <a:r>
              <a:rPr lang="en-US" sz="3500" b="0" dirty="0">
                <a:effectLst/>
                <a:latin typeface="Times New Roman" pitchFamily="18" charset="0"/>
                <a:cs typeface="Times New Roman" pitchFamily="18" charset="0"/>
              </a:rPr>
              <a:t>bits at </a:t>
            </a:r>
            <a:r>
              <a:rPr lang="en-US" sz="3500" b="0" dirty="0" smtClean="0">
                <a:effectLst/>
                <a:latin typeface="Times New Roman" pitchFamily="18" charset="0"/>
                <a:cs typeface="Times New Roman" pitchFamily="18" charset="0"/>
              </a:rPr>
              <a:t>a time </a:t>
            </a:r>
            <a:r>
              <a:rPr lang="en-US" sz="3500" b="0" dirty="0">
                <a:effectLst/>
                <a:latin typeface="Times New Roman" pitchFamily="18" charset="0"/>
                <a:cs typeface="Times New Roman" pitchFamily="18" charset="0"/>
              </a:rPr>
              <a:t>sequentially until all bits are added</a:t>
            </a:r>
            <a:r>
              <a:rPr lang="en-US" sz="3500" b="0" dirty="0" smtClean="0">
                <a:effectLst/>
                <a:latin typeface="Times New Roman" pitchFamily="18" charset="0"/>
                <a:cs typeface="Times New Roman" pitchFamily="18" charset="0"/>
              </a:rPr>
              <a:t>.</a:t>
            </a:r>
          </a:p>
          <a:p>
            <a:pPr algn="just"/>
            <a:r>
              <a:rPr lang="en-US" sz="3500" b="0" dirty="0" smtClean="0">
                <a:effectLst/>
                <a:latin typeface="Times New Roman" pitchFamily="18" charset="0"/>
                <a:cs typeface="Times New Roman" pitchFamily="18" charset="0"/>
              </a:rPr>
              <a:t> </a:t>
            </a:r>
            <a:r>
              <a:rPr lang="en-US" sz="3500" b="0" dirty="0">
                <a:effectLst/>
                <a:latin typeface="Times New Roman" pitchFamily="18" charset="0"/>
                <a:cs typeface="Times New Roman" pitchFamily="18" charset="0"/>
              </a:rPr>
              <a:t>A full adder is a combinational circuit that performs the  arithmetic sum of three input bits: augends Ai, addend Bi and carry in  </a:t>
            </a:r>
            <a:r>
              <a:rPr lang="en-US" sz="3500" b="0" dirty="0" err="1">
                <a:effectLst/>
                <a:latin typeface="Times New Roman" pitchFamily="18" charset="0"/>
                <a:cs typeface="Times New Roman" pitchFamily="18" charset="0"/>
              </a:rPr>
              <a:t>Cin</a:t>
            </a:r>
            <a:r>
              <a:rPr lang="en-US" sz="3500" b="0" dirty="0">
                <a:effectLst/>
                <a:latin typeface="Times New Roman" pitchFamily="18" charset="0"/>
                <a:cs typeface="Times New Roman" pitchFamily="18" charset="0"/>
              </a:rPr>
              <a:t> from the  previous adder. </a:t>
            </a:r>
            <a:endParaRPr lang="en-US" sz="3500" b="0" dirty="0" smtClean="0">
              <a:effectLst/>
              <a:latin typeface="Times New Roman" pitchFamily="18" charset="0"/>
              <a:cs typeface="Times New Roman" pitchFamily="18" charset="0"/>
            </a:endParaRPr>
          </a:p>
          <a:p>
            <a:pPr algn="just"/>
            <a:r>
              <a:rPr lang="en-US" sz="3500" b="0" dirty="0" smtClean="0">
                <a:effectLst/>
                <a:latin typeface="Times New Roman" pitchFamily="18" charset="0"/>
                <a:cs typeface="Times New Roman" pitchFamily="18" charset="0"/>
              </a:rPr>
              <a:t>Its </a:t>
            </a:r>
            <a:r>
              <a:rPr lang="en-US" sz="3500" b="0" dirty="0">
                <a:effectLst/>
                <a:latin typeface="Times New Roman" pitchFamily="18" charset="0"/>
                <a:cs typeface="Times New Roman" pitchFamily="18" charset="0"/>
              </a:rPr>
              <a:t>results contain the sum Si and the carry out, </a:t>
            </a:r>
            <a:r>
              <a:rPr lang="en-US" sz="3500" b="0" dirty="0" err="1">
                <a:effectLst/>
                <a:latin typeface="Times New Roman" pitchFamily="18" charset="0"/>
                <a:cs typeface="Times New Roman" pitchFamily="18" charset="0"/>
              </a:rPr>
              <a:t>Cout</a:t>
            </a:r>
            <a:r>
              <a:rPr lang="en-US" sz="3500" b="0" dirty="0">
                <a:effectLst/>
                <a:latin typeface="Times New Roman" pitchFamily="18" charset="0"/>
                <a:cs typeface="Times New Roman" pitchFamily="18" charset="0"/>
              </a:rPr>
              <a:t> to the next stage. </a:t>
            </a:r>
          </a:p>
          <a:p>
            <a:pPr algn="just"/>
            <a:endParaRPr lang="en-US" dirty="0"/>
          </a:p>
        </p:txBody>
      </p:sp>
    </p:spTree>
    <p:extLst>
      <p:ext uri="{BB962C8B-B14F-4D97-AF65-F5344CB8AC3E}">
        <p14:creationId xmlns:p14="http://schemas.microsoft.com/office/powerpoint/2010/main" val="14833953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BIT ADDER</a:t>
            </a:r>
            <a:endParaRPr lang="en-US" dirty="0"/>
          </a:p>
        </p:txBody>
      </p:sp>
      <p:sp>
        <p:nvSpPr>
          <p:cNvPr id="3" name="Content Placeholder 2"/>
          <p:cNvSpPr>
            <a:spLocks noGrp="1"/>
          </p:cNvSpPr>
          <p:nvPr>
            <p:ph sz="quarter" idx="1"/>
          </p:nvPr>
        </p:nvSpPr>
        <p:spPr/>
        <p:txBody>
          <a:bodyPr>
            <a:normAutofit fontScale="70000" lnSpcReduction="20000"/>
          </a:bodyPr>
          <a:lstStyle/>
          <a:p>
            <a:pPr algn="just"/>
            <a:r>
              <a:rPr lang="en-US" sz="4100" b="0" dirty="0">
                <a:effectLst/>
                <a:latin typeface="Times New Roman" pitchFamily="18" charset="0"/>
                <a:cs typeface="Times New Roman" pitchFamily="18" charset="0"/>
              </a:rPr>
              <a:t>So to design a 4-bit adder circuit we start by designing the 1 –bit full adder then connecting the four 1-bit full adders to get the 4-bit adder as shown in the </a:t>
            </a:r>
            <a:r>
              <a:rPr lang="en-US" sz="4100" b="0" dirty="0" smtClean="0">
                <a:effectLst/>
                <a:latin typeface="Times New Roman" pitchFamily="18" charset="0"/>
                <a:cs typeface="Times New Roman" pitchFamily="18" charset="0"/>
              </a:rPr>
              <a:t>diagram.  </a:t>
            </a:r>
          </a:p>
          <a:p>
            <a:pPr algn="just"/>
            <a:r>
              <a:rPr lang="en-US" sz="4100" b="0" dirty="0" smtClean="0">
                <a:effectLst/>
                <a:latin typeface="Times New Roman" pitchFamily="18" charset="0"/>
                <a:cs typeface="Times New Roman" pitchFamily="18" charset="0"/>
              </a:rPr>
              <a:t>For </a:t>
            </a:r>
            <a:r>
              <a:rPr lang="en-US" sz="4100" b="0" dirty="0">
                <a:effectLst/>
                <a:latin typeface="Times New Roman" pitchFamily="18" charset="0"/>
                <a:cs typeface="Times New Roman" pitchFamily="18" charset="0"/>
              </a:rPr>
              <a:t>the 1-bit full adder, the design begins by drawing the Truth Table for the three input  and the corresponding output SUM and CARRY. </a:t>
            </a:r>
            <a:endParaRPr lang="en-US" sz="4100" b="0" dirty="0" smtClean="0">
              <a:effectLst/>
              <a:latin typeface="Times New Roman" pitchFamily="18" charset="0"/>
              <a:cs typeface="Times New Roman" pitchFamily="18" charset="0"/>
            </a:endParaRPr>
          </a:p>
          <a:p>
            <a:pPr algn="just"/>
            <a:r>
              <a:rPr lang="en-US" sz="4100" b="0" dirty="0" smtClean="0">
                <a:effectLst/>
                <a:latin typeface="Times New Roman" pitchFamily="18" charset="0"/>
                <a:cs typeface="Times New Roman" pitchFamily="18" charset="0"/>
              </a:rPr>
              <a:t>The </a:t>
            </a:r>
            <a:r>
              <a:rPr lang="en-US" sz="4100" b="0" dirty="0">
                <a:effectLst/>
                <a:latin typeface="Times New Roman" pitchFamily="18" charset="0"/>
                <a:cs typeface="Times New Roman" pitchFamily="18" charset="0"/>
              </a:rPr>
              <a:t>Boolean Expression describing the  binary adder circuit is then deduced. </a:t>
            </a:r>
            <a:endParaRPr lang="en-US" sz="4100" b="0" dirty="0" smtClean="0">
              <a:effectLst/>
              <a:latin typeface="Times New Roman" pitchFamily="18" charset="0"/>
              <a:cs typeface="Times New Roman" pitchFamily="18" charset="0"/>
            </a:endParaRPr>
          </a:p>
          <a:p>
            <a:pPr algn="just"/>
            <a:r>
              <a:rPr lang="en-US" sz="4100" b="0" dirty="0" smtClean="0">
                <a:effectLst/>
                <a:latin typeface="Times New Roman" pitchFamily="18" charset="0"/>
                <a:cs typeface="Times New Roman" pitchFamily="18" charset="0"/>
              </a:rPr>
              <a:t>The </a:t>
            </a:r>
            <a:r>
              <a:rPr lang="en-US" sz="4100" b="0" dirty="0">
                <a:effectLst/>
                <a:latin typeface="Times New Roman" pitchFamily="18" charset="0"/>
                <a:cs typeface="Times New Roman" pitchFamily="18" charset="0"/>
              </a:rPr>
              <a:t>binary full adder is a three input combinational circuit which satisfies the truth table below.</a:t>
            </a:r>
          </a:p>
          <a:p>
            <a:pPr algn="just"/>
            <a:endParaRPr lang="en-US" dirty="0"/>
          </a:p>
        </p:txBody>
      </p:sp>
    </p:spTree>
    <p:extLst>
      <p:ext uri="{BB962C8B-B14F-4D97-AF65-F5344CB8AC3E}">
        <p14:creationId xmlns:p14="http://schemas.microsoft.com/office/powerpoint/2010/main" val="27097017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334962"/>
          </a:xfrm>
        </p:spPr>
        <p:txBody>
          <a:bodyPr>
            <a:normAutofit fontScale="90000"/>
          </a:bodyPr>
          <a:lstStyle/>
          <a:p>
            <a:r>
              <a:rPr lang="en-US" dirty="0" smtClean="0"/>
              <a:t>4-Bit Adder</a:t>
            </a:r>
            <a:endParaRPr lang="en-US" dirty="0"/>
          </a:p>
        </p:txBody>
      </p:sp>
      <p:pic>
        <p:nvPicPr>
          <p:cNvPr id="4" name="Content Placeholder 3"/>
          <p:cNvPicPr>
            <a:picLocks noGrp="1"/>
          </p:cNvPicPr>
          <p:nvPr>
            <p:ph sz="quarter" idx="1"/>
          </p:nvPr>
        </p:nvPicPr>
        <p:blipFill>
          <a:blip r:embed="rId2"/>
          <a:stretch>
            <a:fillRect/>
          </a:stretch>
        </p:blipFill>
        <p:spPr bwMode="auto">
          <a:xfrm>
            <a:off x="0" y="0"/>
            <a:ext cx="8686800" cy="6858000"/>
          </a:xfrm>
          <a:prstGeom prst="rect">
            <a:avLst/>
          </a:prstGeom>
          <a:noFill/>
          <a:ln w="9525">
            <a:noFill/>
            <a:miter lim="800000"/>
            <a:headEnd/>
            <a:tailEnd/>
          </a:ln>
        </p:spPr>
      </p:pic>
    </p:spTree>
    <p:extLst>
      <p:ext uri="{BB962C8B-B14F-4D97-AF65-F5344CB8AC3E}">
        <p14:creationId xmlns:p14="http://schemas.microsoft.com/office/powerpoint/2010/main" val="18800918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620688"/>
            <a:ext cx="8229600" cy="1143000"/>
          </a:xfrm>
        </p:spPr>
        <p:txBody>
          <a:bodyPr>
            <a:normAutofit/>
          </a:bodyPr>
          <a:lstStyle/>
          <a:p>
            <a:r>
              <a:rPr lang="en-US" altLang="en-US" sz="4000" dirty="0">
                <a:solidFill>
                  <a:srgbClr val="C00000"/>
                </a:solidFill>
              </a:rPr>
              <a:t>Table of Contents</a:t>
            </a:r>
            <a:endParaRPr lang="en-US" sz="4000" dirty="0">
              <a:solidFill>
                <a:srgbClr val="C00000"/>
              </a:solidFill>
            </a:endParaRPr>
          </a:p>
        </p:txBody>
      </p:sp>
      <p:sp>
        <p:nvSpPr>
          <p:cNvPr id="5" name="Content Placeholder 4"/>
          <p:cNvSpPr>
            <a:spLocks noGrp="1"/>
          </p:cNvSpPr>
          <p:nvPr>
            <p:ph idx="1"/>
          </p:nvPr>
        </p:nvSpPr>
        <p:spPr>
          <a:xfrm>
            <a:off x="539552" y="1791547"/>
            <a:ext cx="8229600" cy="4525963"/>
          </a:xfrm>
        </p:spPr>
        <p:txBody>
          <a:bodyPr>
            <a:normAutofit/>
          </a:bodyPr>
          <a:lstStyle/>
          <a:p>
            <a:pPr>
              <a:buFont typeface="Wingdings" pitchFamily="2" charset="2"/>
              <a:buChar char="Ø"/>
              <a:defRPr/>
            </a:pPr>
            <a:r>
              <a:rPr lang="en-US" sz="2400" dirty="0">
                <a:latin typeface="Times New Roman" pitchFamily="18" charset="0"/>
                <a:cs typeface="Times New Roman" pitchFamily="18" charset="0"/>
              </a:rPr>
              <a:t>Addition and subtraction of signed numbers </a:t>
            </a:r>
          </a:p>
          <a:p>
            <a:pPr>
              <a:buFont typeface="Wingdings" pitchFamily="2" charset="2"/>
              <a:buChar char="Ø"/>
              <a:defRPr/>
            </a:pPr>
            <a:r>
              <a:rPr lang="en-US" sz="2400" dirty="0">
                <a:latin typeface="Times New Roman" pitchFamily="18" charset="0"/>
                <a:cs typeface="Times New Roman" pitchFamily="18" charset="0"/>
              </a:rPr>
              <a:t> Design of fast adders – Ripple Carry Adder and Carry Look ahead Adder</a:t>
            </a:r>
          </a:p>
          <a:p>
            <a:pPr>
              <a:buFont typeface="Wingdings" pitchFamily="2" charset="2"/>
              <a:buChar char="Ø"/>
              <a:defRPr/>
            </a:pPr>
            <a:r>
              <a:rPr lang="en-US" sz="2400" dirty="0">
                <a:latin typeface="Times New Roman" pitchFamily="18" charset="0"/>
                <a:cs typeface="Times New Roman" pitchFamily="18" charset="0"/>
              </a:rPr>
              <a:t> Multiplication of positive numbers</a:t>
            </a:r>
          </a:p>
          <a:p>
            <a:pPr>
              <a:buFont typeface="Wingdings" pitchFamily="2" charset="2"/>
              <a:buChar char="Ø"/>
              <a:defRPr/>
            </a:pPr>
            <a:r>
              <a:rPr lang="en-US" sz="2400" dirty="0">
                <a:latin typeface="Times New Roman" pitchFamily="18" charset="0"/>
                <a:cs typeface="Times New Roman" pitchFamily="18" charset="0"/>
              </a:rPr>
              <a:t> Signed operand multiplication</a:t>
            </a:r>
          </a:p>
          <a:p>
            <a:pPr>
              <a:buFont typeface="Wingdings" pitchFamily="2" charset="2"/>
              <a:buChar char="Ø"/>
              <a:defRPr/>
            </a:pPr>
            <a:r>
              <a:rPr lang="en-US" sz="2400" dirty="0">
                <a:latin typeface="Times New Roman" pitchFamily="18" charset="0"/>
                <a:cs typeface="Times New Roman" pitchFamily="18" charset="0"/>
              </a:rPr>
              <a:t> Fast multiplication - Bit pair recoding of  Multipliers</a:t>
            </a:r>
          </a:p>
          <a:p>
            <a:pPr>
              <a:buFont typeface="Wingdings" pitchFamily="2" charset="2"/>
              <a:buChar char="Ø"/>
              <a:defRPr/>
            </a:pPr>
            <a:r>
              <a:rPr lang="en-US" sz="2400" dirty="0">
                <a:latin typeface="Times New Roman" pitchFamily="18" charset="0"/>
                <a:cs typeface="Times New Roman" pitchFamily="18" charset="0"/>
              </a:rPr>
              <a:t> Carry Save Addition of Summands </a:t>
            </a:r>
          </a:p>
          <a:p>
            <a:pPr>
              <a:buFont typeface="Wingdings" pitchFamily="2" charset="2"/>
              <a:buChar char="Ø"/>
              <a:defRPr/>
            </a:pPr>
            <a:r>
              <a:rPr lang="en-US" sz="2400" dirty="0">
                <a:latin typeface="Times New Roman" pitchFamily="18" charset="0"/>
                <a:cs typeface="Times New Roman" pitchFamily="18" charset="0"/>
              </a:rPr>
              <a:t> Integer division – Restoring Division and Non Restoring Division</a:t>
            </a:r>
          </a:p>
          <a:p>
            <a:pPr>
              <a:buFont typeface="Wingdings" pitchFamily="2" charset="2"/>
              <a:buChar char="Ø"/>
              <a:defRPr/>
            </a:pPr>
            <a:r>
              <a:rPr lang="en-US" sz="2400" dirty="0">
                <a:latin typeface="Times New Roman" pitchFamily="18" charset="0"/>
                <a:cs typeface="Times New Roman" pitchFamily="18" charset="0"/>
              </a:rPr>
              <a:t> Floating point numbers and operations</a:t>
            </a:r>
          </a:p>
          <a:p>
            <a:pPr marL="0" indent="0">
              <a:buNone/>
            </a:pPr>
            <a:endParaRPr lang="en-US" sz="3600" dirty="0"/>
          </a:p>
        </p:txBody>
      </p:sp>
    </p:spTree>
    <p:extLst>
      <p:ext uri="{BB962C8B-B14F-4D97-AF65-F5344CB8AC3E}">
        <p14:creationId xmlns:p14="http://schemas.microsoft.com/office/powerpoint/2010/main" val="11336040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334962"/>
          </a:xfrm>
        </p:spPr>
        <p:txBody>
          <a:bodyPr>
            <a:normAutofit fontScale="90000"/>
          </a:bodyPr>
          <a:lstStyle/>
          <a:p>
            <a:r>
              <a:rPr lang="en-US" dirty="0"/>
              <a:t>4</a:t>
            </a:r>
            <a:r>
              <a:rPr lang="en-US" dirty="0" smtClean="0"/>
              <a:t>-Bit Ripple Carry Adder</a:t>
            </a:r>
            <a:endParaRPr lang="en-US" dirty="0"/>
          </a:p>
        </p:txBody>
      </p:sp>
      <p:pic>
        <p:nvPicPr>
          <p:cNvPr id="4" name="Content Placeholder 3"/>
          <p:cNvPicPr>
            <a:picLocks noGrp="1"/>
          </p:cNvPicPr>
          <p:nvPr>
            <p:ph sz="quarter" idx="1"/>
          </p:nvPr>
        </p:nvPicPr>
        <p:blipFill>
          <a:blip r:embed="rId2">
            <a:lum bright="-43000" contrast="68000"/>
          </a:blip>
          <a:stretch>
            <a:fillRect/>
          </a:stretch>
        </p:blipFill>
        <p:spPr bwMode="auto">
          <a:xfrm>
            <a:off x="304800" y="685800"/>
            <a:ext cx="8534400" cy="6172199"/>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098960" y="71280"/>
              <a:ext cx="3929400" cy="3554640"/>
            </p14:xfrm>
          </p:contentPart>
        </mc:Choice>
        <mc:Fallback xmlns="">
          <p:pic>
            <p:nvPicPr>
              <p:cNvPr id="3" name="Ink 2"/>
              <p:cNvPicPr/>
              <p:nvPr/>
            </p:nvPicPr>
            <p:blipFill>
              <a:blip r:embed="rId4"/>
              <a:stretch>
                <a:fillRect/>
              </a:stretch>
            </p:blipFill>
            <p:spPr>
              <a:xfrm>
                <a:off x="4089600" y="61920"/>
                <a:ext cx="3948120" cy="3573360"/>
              </a:xfrm>
              <a:prstGeom prst="rect">
                <a:avLst/>
              </a:prstGeom>
            </p:spPr>
          </p:pic>
        </mc:Fallback>
      </mc:AlternateContent>
    </p:spTree>
    <p:extLst>
      <p:ext uri="{BB962C8B-B14F-4D97-AF65-F5344CB8AC3E}">
        <p14:creationId xmlns:p14="http://schemas.microsoft.com/office/powerpoint/2010/main" val="42712890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077200" cy="1143000"/>
          </a:xfrm>
        </p:spPr>
        <p:txBody>
          <a:bodyPr>
            <a:normAutofit fontScale="90000"/>
          </a:bodyPr>
          <a:lstStyle/>
          <a:p>
            <a:r>
              <a:rPr lang="en-US" altLang="en-US" dirty="0">
                <a:solidFill>
                  <a:srgbClr val="C00000"/>
                </a:solidFill>
              </a:rPr>
              <a:t>Design of Fast adder: </a:t>
            </a:r>
            <a:br>
              <a:rPr lang="en-US" altLang="en-US" dirty="0">
                <a:solidFill>
                  <a:srgbClr val="C00000"/>
                </a:solidFill>
              </a:rPr>
            </a:br>
            <a:r>
              <a:rPr lang="en-US" altLang="en-US" dirty="0">
                <a:solidFill>
                  <a:srgbClr val="C00000"/>
                </a:solidFill>
              </a:rPr>
              <a:t>Carry Look-ahead Adder</a:t>
            </a:r>
            <a:endParaRPr lang="en-US" dirty="0">
              <a:solidFill>
                <a:srgbClr val="C00000"/>
              </a:solidFill>
            </a:endParaRPr>
          </a:p>
        </p:txBody>
      </p:sp>
      <p:sp>
        <p:nvSpPr>
          <p:cNvPr id="3" name="Content Placeholder 2"/>
          <p:cNvSpPr>
            <a:spLocks noGrp="1"/>
          </p:cNvSpPr>
          <p:nvPr>
            <p:ph idx="1"/>
          </p:nvPr>
        </p:nvSpPr>
        <p:spPr>
          <a:xfrm>
            <a:off x="228600" y="1295400"/>
            <a:ext cx="8229600" cy="5181600"/>
          </a:xfrm>
        </p:spPr>
        <p:txBody>
          <a:bodyPr>
            <a:noAutofit/>
          </a:bodyPr>
          <a:lstStyle/>
          <a:p>
            <a:pPr algn="just">
              <a:defRPr/>
            </a:pPr>
            <a:r>
              <a:rPr lang="en-US" altLang="en-US" sz="3000" dirty="0">
                <a:latin typeface="Times New Roman" pitchFamily="18" charset="0"/>
                <a:cs typeface="Times New Roman" pitchFamily="18" charset="0"/>
              </a:rPr>
              <a:t>A carry-look ahead adders (CLA) is a type of adder used in digital logic. A carry-look ahead adder improves speed by reducing the amount of time required to determine carry bits. </a:t>
            </a:r>
          </a:p>
          <a:p>
            <a:pPr algn="just">
              <a:defRPr/>
            </a:pPr>
            <a:r>
              <a:rPr lang="en-US" altLang="en-US" sz="3000" dirty="0">
                <a:latin typeface="Times New Roman" pitchFamily="18" charset="0"/>
                <a:cs typeface="Times New Roman" pitchFamily="18" charset="0"/>
              </a:rPr>
              <a:t>It can be contrasted with the simpler, but usually slower, ripple carry adder for which the carry bit is calculated alongside the sum bit, and each bit must wait until the previous carry has been calculated to begin calculating its own result and carry bits (see adder for detail on ripple carry adders)</a:t>
            </a:r>
          </a:p>
        </p:txBody>
      </p:sp>
      <p:pic>
        <p:nvPicPr>
          <p:cNvPr id="5" name="Picture 4" descr="pngfind.com-kingpin-png-4152286 (1).png"/>
          <p:cNvPicPr>
            <a:picLocks noChangeAspect="1"/>
          </p:cNvPicPr>
          <p:nvPr/>
        </p:nvPicPr>
        <p:blipFill>
          <a:blip r:embed="rId2" cstate="print"/>
          <a:stretch>
            <a:fillRect/>
          </a:stretch>
        </p:blipFill>
        <p:spPr>
          <a:xfrm>
            <a:off x="7655625" y="0"/>
            <a:ext cx="1488375" cy="651164"/>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447800"/>
            <a:ext cx="8229600" cy="5181600"/>
          </a:xfrm>
        </p:spPr>
        <p:txBody>
          <a:bodyPr>
            <a:normAutofit/>
          </a:bodyPr>
          <a:lstStyle/>
          <a:p>
            <a:pPr algn="just">
              <a:defRPr/>
            </a:pPr>
            <a:r>
              <a:rPr lang="en-US" altLang="en-US" sz="3000" dirty="0">
                <a:latin typeface="Times New Roman" pitchFamily="18" charset="0"/>
                <a:cs typeface="Times New Roman" pitchFamily="18" charset="0"/>
              </a:rPr>
              <a:t>The carry-look ahead adder calculates one or more carry bits before the sum, which reduces the wait time to calculate the result of the larger value bits.</a:t>
            </a:r>
          </a:p>
          <a:p>
            <a:pPr algn="just">
              <a:defRPr/>
            </a:pPr>
            <a:r>
              <a:rPr lang="en-US" altLang="en-US" sz="3000" dirty="0">
                <a:latin typeface="Times New Roman" pitchFamily="18" charset="0"/>
                <a:cs typeface="Times New Roman" pitchFamily="18" charset="0"/>
              </a:rPr>
              <a:t>In a ripple adder the delay of each adder is 10 ns , then for 4 adders the delay will be 40 ns.</a:t>
            </a:r>
          </a:p>
          <a:p>
            <a:pPr algn="just">
              <a:defRPr/>
            </a:pPr>
            <a:r>
              <a:rPr lang="en-US" altLang="en-US" sz="3000" dirty="0">
                <a:latin typeface="Times New Roman" pitchFamily="18" charset="0"/>
                <a:cs typeface="Times New Roman" pitchFamily="18" charset="0"/>
              </a:rPr>
              <a:t>To overcome this delay Carry Look-ahead Adder is used.</a:t>
            </a:r>
          </a:p>
          <a:p>
            <a:endParaRPr lang="en-US" dirty="0"/>
          </a:p>
        </p:txBody>
      </p:sp>
      <p:pic>
        <p:nvPicPr>
          <p:cNvPr id="4" name="Picture 3" descr="pngfind.com-kingpin-png-4152286 (1).png"/>
          <p:cNvPicPr>
            <a:picLocks noChangeAspect="1"/>
          </p:cNvPicPr>
          <p:nvPr/>
        </p:nvPicPr>
        <p:blipFill>
          <a:blip r:embed="rId2" cstate="print"/>
          <a:stretch>
            <a:fillRect/>
          </a:stretch>
        </p:blipFill>
        <p:spPr>
          <a:xfrm>
            <a:off x="7655625" y="0"/>
            <a:ext cx="1488375" cy="651164"/>
          </a:xfrm>
          <a:prstGeom prst="rect">
            <a:avLst/>
          </a:prstGeom>
        </p:spPr>
      </p:pic>
      <p:sp>
        <p:nvSpPr>
          <p:cNvPr id="7" name="Rectangle 6"/>
          <p:cNvSpPr/>
          <p:nvPr/>
        </p:nvSpPr>
        <p:spPr>
          <a:xfrm>
            <a:off x="914400" y="0"/>
            <a:ext cx="6477000" cy="1323439"/>
          </a:xfrm>
          <a:prstGeom prst="rect">
            <a:avLst/>
          </a:prstGeom>
        </p:spPr>
        <p:txBody>
          <a:bodyPr wrap="square">
            <a:spAutoFit/>
          </a:bodyPr>
          <a:lstStyle/>
          <a:p>
            <a:pPr algn="ctr"/>
            <a:r>
              <a:rPr lang="en-US" altLang="en-US" sz="4000" dirty="0" smtClean="0">
                <a:solidFill>
                  <a:srgbClr val="C00000"/>
                </a:solidFill>
              </a:rPr>
              <a:t>Design of Fast adder: </a:t>
            </a:r>
            <a:br>
              <a:rPr lang="en-US" altLang="en-US" sz="4000" dirty="0" smtClean="0">
                <a:solidFill>
                  <a:srgbClr val="C00000"/>
                </a:solidFill>
              </a:rPr>
            </a:br>
            <a:r>
              <a:rPr lang="en-US" altLang="en-US" sz="4000" dirty="0" smtClean="0">
                <a:solidFill>
                  <a:srgbClr val="C00000"/>
                </a:solidFill>
              </a:rPr>
              <a:t>Carry Look-ahead Adder</a:t>
            </a:r>
            <a:endParaRPr lang="en-US" sz="40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Design of fast Adders</a:t>
            </a:r>
            <a:endParaRPr lang="en-US" dirty="0">
              <a:solidFill>
                <a:srgbClr val="C00000"/>
              </a:solidFill>
            </a:endParaRPr>
          </a:p>
        </p:txBody>
      </p:sp>
      <p:sp>
        <p:nvSpPr>
          <p:cNvPr id="3" name="Content Placeholder 2"/>
          <p:cNvSpPr>
            <a:spLocks noGrp="1"/>
          </p:cNvSpPr>
          <p:nvPr>
            <p:ph idx="1"/>
          </p:nvPr>
        </p:nvSpPr>
        <p:spPr/>
        <p:txBody>
          <a:bodyPr/>
          <a:lstStyle/>
          <a:p>
            <a:r>
              <a:rPr lang="en-US" dirty="0" smtClean="0"/>
              <a:t>In n bit ripple carry adder, the delay for identifying S</a:t>
            </a:r>
            <a:r>
              <a:rPr lang="en-US" baseline="-25000" dirty="0" smtClean="0"/>
              <a:t>0 </a:t>
            </a:r>
            <a:r>
              <a:rPr lang="en-US" dirty="0" smtClean="0"/>
              <a:t>through S</a:t>
            </a:r>
            <a:r>
              <a:rPr lang="en-US" baseline="-25000" dirty="0" smtClean="0"/>
              <a:t>n-1 </a:t>
            </a:r>
            <a:r>
              <a:rPr lang="en-US" dirty="0" smtClean="0"/>
              <a:t>and </a:t>
            </a:r>
            <a:r>
              <a:rPr lang="en-US" dirty="0" err="1" smtClean="0"/>
              <a:t>c</a:t>
            </a:r>
            <a:r>
              <a:rPr lang="en-US" baseline="-25000" dirty="0" err="1" smtClean="0"/>
              <a:t>n</a:t>
            </a:r>
            <a:r>
              <a:rPr lang="en-US" dirty="0" smtClean="0"/>
              <a:t> is high</a:t>
            </a:r>
          </a:p>
          <a:p>
            <a:r>
              <a:rPr lang="en-US" dirty="0" smtClean="0"/>
              <a:t>Two approaches can be taken to reduce delay in adders.</a:t>
            </a:r>
          </a:p>
          <a:p>
            <a:pPr lvl="1"/>
            <a:r>
              <a:rPr lang="en-US" dirty="0" smtClean="0"/>
              <a:t>Use the fastest possible electronic technology.</a:t>
            </a:r>
          </a:p>
          <a:p>
            <a:pPr lvl="1"/>
            <a:r>
              <a:rPr lang="en-US" dirty="0" smtClean="0"/>
              <a:t>Use a logic gate network called a carry-look ahead network.</a:t>
            </a:r>
            <a:endParaRPr lang="en-US" dirty="0"/>
          </a:p>
        </p:txBody>
      </p:sp>
      <p:pic>
        <p:nvPicPr>
          <p:cNvPr id="4" name="Picture 3" descr="pngfind.com-kingpin-png-4152286 (1).png"/>
          <p:cNvPicPr>
            <a:picLocks noChangeAspect="1"/>
          </p:cNvPicPr>
          <p:nvPr/>
        </p:nvPicPr>
        <p:blipFill>
          <a:blip r:embed="rId2" cstate="print"/>
          <a:stretch>
            <a:fillRect/>
          </a:stretch>
        </p:blipFill>
        <p:spPr>
          <a:xfrm>
            <a:off x="7655625" y="0"/>
            <a:ext cx="1488375" cy="651164"/>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305800" cy="5486400"/>
          </a:xfrm>
        </p:spPr>
        <p:txBody>
          <a:bodyPr>
            <a:normAutofit fontScale="92500" lnSpcReduction="10000"/>
          </a:bodyPr>
          <a:lstStyle/>
          <a:p>
            <a:pPr algn="just"/>
            <a:r>
              <a:rPr lang="en-US" sz="2800" dirty="0">
                <a:latin typeface="Times New Roman" pitchFamily="18" charset="0"/>
                <a:cs typeface="Times New Roman" pitchFamily="18" charset="0"/>
              </a:rPr>
              <a:t>Different logic design approaches have been employed to overcome the carry propagation delay problem of adders. </a:t>
            </a:r>
          </a:p>
          <a:p>
            <a:pPr algn="just"/>
            <a:r>
              <a:rPr lang="en-US" sz="2800" dirty="0">
                <a:latin typeface="Times New Roman" pitchFamily="18" charset="0"/>
                <a:cs typeface="Times New Roman" pitchFamily="18" charset="0"/>
              </a:rPr>
              <a:t>One widely used approach employs the principle of carry look-ahead solves this problem  by calculating the carry signals in </a:t>
            </a:r>
            <a:r>
              <a:rPr lang="en-US" sz="2800" dirty="0" smtClean="0">
                <a:latin typeface="Times New Roman" pitchFamily="18" charset="0"/>
                <a:cs typeface="Times New Roman" pitchFamily="18" charset="0"/>
              </a:rPr>
              <a:t>advance.</a:t>
            </a:r>
          </a:p>
          <a:p>
            <a:pPr algn="just"/>
            <a:r>
              <a:rPr lang="en-US" sz="2800" dirty="0" smtClean="0">
                <a:latin typeface="Times New Roman" pitchFamily="18" charset="0"/>
                <a:cs typeface="Times New Roman" pitchFamily="18" charset="0"/>
              </a:rPr>
              <a:t>A fast adder circuit must speed up the generation of the carry signals</a:t>
            </a:r>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This type of adder circuit is called as carry look-ahead adder (CLA adder). A carry signal will be generated in two cases: </a:t>
            </a:r>
          </a:p>
          <a:p>
            <a:pPr algn="just">
              <a:buNone/>
            </a:pPr>
            <a:r>
              <a:rPr lang="en-US" sz="2800" dirty="0">
                <a:latin typeface="Times New Roman" pitchFamily="18" charset="0"/>
                <a:cs typeface="Times New Roman" pitchFamily="18" charset="0"/>
              </a:rPr>
              <a:t>	(1) when both bits A</a:t>
            </a:r>
            <a:r>
              <a:rPr lang="en-US" sz="2800" baseline="-25000" dirty="0">
                <a:latin typeface="Times New Roman" pitchFamily="18" charset="0"/>
                <a:cs typeface="Times New Roman" pitchFamily="18" charset="0"/>
              </a:rPr>
              <a:t>i</a:t>
            </a:r>
            <a:r>
              <a:rPr lang="en-US" sz="2800" dirty="0">
                <a:latin typeface="Times New Roman" pitchFamily="18" charset="0"/>
                <a:cs typeface="Times New Roman" pitchFamily="18" charset="0"/>
              </a:rPr>
              <a:t> and B</a:t>
            </a:r>
            <a:r>
              <a:rPr lang="en-US" sz="2800" baseline="-25000" dirty="0">
                <a:latin typeface="Times New Roman" pitchFamily="18" charset="0"/>
                <a:cs typeface="Times New Roman" pitchFamily="18" charset="0"/>
              </a:rPr>
              <a:t>i</a:t>
            </a:r>
            <a:r>
              <a:rPr lang="en-US" sz="2800" dirty="0">
                <a:latin typeface="Times New Roman" pitchFamily="18" charset="0"/>
                <a:cs typeface="Times New Roman" pitchFamily="18" charset="0"/>
              </a:rPr>
              <a:t> are 1, or </a:t>
            </a:r>
          </a:p>
          <a:p>
            <a:pPr algn="just">
              <a:buNone/>
            </a:pPr>
            <a:r>
              <a:rPr lang="en-US" sz="2800" dirty="0">
                <a:latin typeface="Times New Roman" pitchFamily="18" charset="0"/>
                <a:cs typeface="Times New Roman" pitchFamily="18" charset="0"/>
              </a:rPr>
              <a:t>	(2) when one of the two bits is 1 and the carry-in (carry of the previous stage) is 1.</a:t>
            </a:r>
          </a:p>
          <a:p>
            <a:pPr algn="just">
              <a:buNone/>
            </a:pPr>
            <a:endParaRPr lang="en-US" sz="2800" dirty="0">
              <a:latin typeface="Times New Roman" pitchFamily="18" charset="0"/>
              <a:cs typeface="Times New Roman" pitchFamily="18" charset="0"/>
            </a:endParaRPr>
          </a:p>
          <a:p>
            <a:pPr>
              <a:buNone/>
            </a:pPr>
            <a:endParaRPr lang="en-US" dirty="0"/>
          </a:p>
        </p:txBody>
      </p:sp>
      <p:sp>
        <p:nvSpPr>
          <p:cNvPr id="4" name="Title 1"/>
          <p:cNvSpPr>
            <a:spLocks noGrp="1"/>
          </p:cNvSpPr>
          <p:nvPr>
            <p:ph type="title"/>
          </p:nvPr>
        </p:nvSpPr>
        <p:spPr>
          <a:xfrm>
            <a:off x="0" y="0"/>
            <a:ext cx="8077200" cy="1143000"/>
          </a:xfrm>
        </p:spPr>
        <p:txBody>
          <a:bodyPr>
            <a:normAutofit/>
          </a:bodyPr>
          <a:lstStyle/>
          <a:p>
            <a:r>
              <a:rPr lang="en-US" altLang="en-US" dirty="0">
                <a:solidFill>
                  <a:srgbClr val="C00000"/>
                </a:solidFill>
              </a:rPr>
              <a:t>Carry Look-ahead Adder</a:t>
            </a:r>
            <a:endParaRPr lang="en-US" dirty="0">
              <a:solidFill>
                <a:srgbClr val="C00000"/>
              </a:solidFill>
            </a:endParaRPr>
          </a:p>
        </p:txBody>
      </p:sp>
      <p:pic>
        <p:nvPicPr>
          <p:cNvPr id="6" name="Picture 5" descr="pngfind.com-kingpin-png-4152286 (1).png"/>
          <p:cNvPicPr>
            <a:picLocks noChangeAspect="1"/>
          </p:cNvPicPr>
          <p:nvPr/>
        </p:nvPicPr>
        <p:blipFill>
          <a:blip r:embed="rId3" cstate="print"/>
          <a:stretch>
            <a:fillRect/>
          </a:stretch>
        </p:blipFill>
        <p:spPr>
          <a:xfrm>
            <a:off x="7655625" y="0"/>
            <a:ext cx="1488375" cy="651164"/>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305800" cy="2133600"/>
          </a:xfrm>
        </p:spPr>
        <p:txBody>
          <a:bodyPr>
            <a:normAutofit/>
          </a:bodyPr>
          <a:lstStyle/>
          <a:p>
            <a:pPr>
              <a:buNone/>
            </a:pPr>
            <a:r>
              <a:rPr lang="en-US" dirty="0">
                <a:latin typeface="Times New Roman" pitchFamily="18" charset="0"/>
                <a:cs typeface="Times New Roman" pitchFamily="18" charset="0"/>
              </a:rPr>
              <a:t>	The Figure shows the full adder circuit used to add the operand bits in the </a:t>
            </a:r>
            <a:r>
              <a:rPr lang="en-US" dirty="0" err="1" smtClean="0">
                <a:latin typeface="Times New Roman" pitchFamily="18" charset="0"/>
                <a:cs typeface="Times New Roman" pitchFamily="18" charset="0"/>
              </a:rPr>
              <a:t>i</a:t>
            </a:r>
            <a:r>
              <a:rPr lang="en-US" baseline="30000" dirty="0" err="1" smtClean="0">
                <a:latin typeface="Times New Roman" pitchFamily="18" charset="0"/>
                <a:cs typeface="Times New Roman" pitchFamily="18" charset="0"/>
              </a:rPr>
              <a:t>th</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column;  namely A</a:t>
            </a:r>
            <a:r>
              <a:rPr lang="en-US" baseline="-25000" dirty="0">
                <a:latin typeface="Times New Roman" pitchFamily="18" charset="0"/>
                <a:cs typeface="Times New Roman" pitchFamily="18" charset="0"/>
              </a:rPr>
              <a:t>i </a:t>
            </a:r>
            <a:r>
              <a:rPr lang="en-US" dirty="0">
                <a:latin typeface="Times New Roman" pitchFamily="18" charset="0"/>
                <a:cs typeface="Times New Roman" pitchFamily="18" charset="0"/>
              </a:rPr>
              <a:t>&amp; B</a:t>
            </a:r>
            <a:r>
              <a:rPr lang="en-US" baseline="-25000" dirty="0">
                <a:latin typeface="Times New Roman" pitchFamily="18" charset="0"/>
                <a:cs typeface="Times New Roman" pitchFamily="18" charset="0"/>
              </a:rPr>
              <a:t>i</a:t>
            </a:r>
            <a:r>
              <a:rPr lang="en-US" dirty="0">
                <a:latin typeface="Times New Roman" pitchFamily="18" charset="0"/>
                <a:cs typeface="Times New Roman" pitchFamily="18" charset="0"/>
              </a:rPr>
              <a:t> and the carry bit coming from the previous column (</a:t>
            </a:r>
            <a:r>
              <a:rPr lang="en-US" dirty="0" err="1">
                <a:latin typeface="Times New Roman" pitchFamily="18" charset="0"/>
                <a:cs typeface="Times New Roman" pitchFamily="18" charset="0"/>
              </a:rPr>
              <a:t>C</a:t>
            </a:r>
            <a:r>
              <a:rPr lang="en-US" baseline="-25000" dirty="0" err="1">
                <a:latin typeface="Times New Roman" pitchFamily="18" charset="0"/>
                <a:cs typeface="Times New Roman" pitchFamily="18" charset="0"/>
              </a:rPr>
              <a:t>i</a:t>
            </a:r>
            <a:r>
              <a:rPr lang="en-US" dirty="0">
                <a:latin typeface="Times New Roman" pitchFamily="18" charset="0"/>
                <a:cs typeface="Times New Roman" pitchFamily="18" charset="0"/>
              </a:rPr>
              <a:t> ).</a:t>
            </a:r>
          </a:p>
          <a:p>
            <a:pPr>
              <a:buNone/>
            </a:pPr>
            <a:endParaRPr lang="en-US" dirty="0"/>
          </a:p>
        </p:txBody>
      </p:sp>
      <p:sp>
        <p:nvSpPr>
          <p:cNvPr id="4" name="Title 1"/>
          <p:cNvSpPr>
            <a:spLocks noGrp="1"/>
          </p:cNvSpPr>
          <p:nvPr>
            <p:ph type="title"/>
          </p:nvPr>
        </p:nvSpPr>
        <p:spPr>
          <a:xfrm>
            <a:off x="0" y="0"/>
            <a:ext cx="8077200" cy="1143000"/>
          </a:xfrm>
        </p:spPr>
        <p:txBody>
          <a:bodyPr>
            <a:normAutofit/>
          </a:bodyPr>
          <a:lstStyle/>
          <a:p>
            <a:r>
              <a:rPr lang="en-US" altLang="en-US" dirty="0">
                <a:solidFill>
                  <a:srgbClr val="C00000"/>
                </a:solidFill>
              </a:rPr>
              <a:t>Carry Look-ahead Adder</a:t>
            </a:r>
            <a:endParaRPr lang="en-US" dirty="0">
              <a:solidFill>
                <a:srgbClr val="C00000"/>
              </a:solidFill>
            </a:endParaRPr>
          </a:p>
        </p:txBody>
      </p:sp>
      <p:pic>
        <p:nvPicPr>
          <p:cNvPr id="6" name="Picture 5"/>
          <p:cNvPicPr/>
          <p:nvPr/>
        </p:nvPicPr>
        <p:blipFill>
          <a:blip r:embed="rId2">
            <a:lum bright="-17000" contrast="34000"/>
          </a:blip>
          <a:srcRect/>
          <a:stretch>
            <a:fillRect/>
          </a:stretch>
        </p:blipFill>
        <p:spPr bwMode="auto">
          <a:xfrm>
            <a:off x="1371600" y="3429000"/>
            <a:ext cx="6400800" cy="3124200"/>
          </a:xfrm>
          <a:prstGeom prst="rect">
            <a:avLst/>
          </a:prstGeom>
          <a:noFill/>
          <a:ln w="9525">
            <a:noFill/>
            <a:miter lim="800000"/>
            <a:headEnd/>
            <a:tailEnd/>
          </a:ln>
        </p:spPr>
      </p:pic>
      <p:pic>
        <p:nvPicPr>
          <p:cNvPr id="7" name="Picture 6" descr="pngfind.com-kingpin-png-4152286 (1).png"/>
          <p:cNvPicPr>
            <a:picLocks noChangeAspect="1"/>
          </p:cNvPicPr>
          <p:nvPr/>
        </p:nvPicPr>
        <p:blipFill>
          <a:blip r:embed="rId3" cstate="print"/>
          <a:stretch>
            <a:fillRect/>
          </a:stretch>
        </p:blipFill>
        <p:spPr>
          <a:xfrm>
            <a:off x="7655625" y="0"/>
            <a:ext cx="1488375" cy="651164"/>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305800" cy="5181600"/>
          </a:xfrm>
        </p:spPr>
        <p:txBody>
          <a:bodyPr>
            <a:normAutofit/>
          </a:bodyPr>
          <a:lstStyle/>
          <a:p>
            <a:pPr>
              <a:buNone/>
            </a:pPr>
            <a:r>
              <a:rPr lang="en-US" dirty="0">
                <a:latin typeface="Times New Roman" pitchFamily="18" charset="0"/>
                <a:cs typeface="Times New Roman" pitchFamily="18" charset="0"/>
              </a:rPr>
              <a:t>	</a:t>
            </a:r>
            <a:r>
              <a:rPr lang="en-US" b="1" dirty="0"/>
              <a:t>In this circuit, the 2 internal signals Pi and </a:t>
            </a:r>
            <a:r>
              <a:rPr lang="en-US" b="1" dirty="0" err="1"/>
              <a:t>Gi</a:t>
            </a:r>
            <a:r>
              <a:rPr lang="en-US" b="1" dirty="0"/>
              <a:t> are given by: </a:t>
            </a:r>
          </a:p>
          <a:p>
            <a:pPr>
              <a:buNone/>
            </a:pPr>
            <a:endParaRPr lang="en-US" b="1" dirty="0"/>
          </a:p>
          <a:p>
            <a:pPr>
              <a:buNone/>
            </a:pPr>
            <a:endParaRPr lang="en-US" b="1" dirty="0"/>
          </a:p>
          <a:p>
            <a:pPr>
              <a:buNone/>
            </a:pPr>
            <a:endParaRPr lang="en-US" b="1" dirty="0"/>
          </a:p>
          <a:p>
            <a:pPr>
              <a:buNone/>
            </a:pPr>
            <a:r>
              <a:rPr lang="en-US" b="1" dirty="0"/>
              <a:t>	The output sum and carry can be defined as </a:t>
            </a:r>
            <a:endParaRPr lang="en-US" dirty="0"/>
          </a:p>
          <a:p>
            <a:pPr>
              <a:buNone/>
            </a:pPr>
            <a:endParaRPr lang="en-US" dirty="0">
              <a:latin typeface="Times New Roman" pitchFamily="18" charset="0"/>
              <a:cs typeface="Times New Roman" pitchFamily="18" charset="0"/>
            </a:endParaRPr>
          </a:p>
          <a:p>
            <a:pPr>
              <a:buNone/>
            </a:pPr>
            <a:endParaRPr lang="en-US" dirty="0"/>
          </a:p>
        </p:txBody>
      </p:sp>
      <p:sp>
        <p:nvSpPr>
          <p:cNvPr id="4" name="Title 1"/>
          <p:cNvSpPr>
            <a:spLocks noGrp="1"/>
          </p:cNvSpPr>
          <p:nvPr>
            <p:ph type="title"/>
          </p:nvPr>
        </p:nvSpPr>
        <p:spPr>
          <a:xfrm>
            <a:off x="0" y="0"/>
            <a:ext cx="8077200" cy="1143000"/>
          </a:xfrm>
        </p:spPr>
        <p:txBody>
          <a:bodyPr>
            <a:normAutofit/>
          </a:bodyPr>
          <a:lstStyle/>
          <a:p>
            <a:r>
              <a:rPr lang="en-US" altLang="en-US" dirty="0">
                <a:solidFill>
                  <a:srgbClr val="C00000"/>
                </a:solidFill>
              </a:rPr>
              <a:t>Carry Look-ahead Adder</a:t>
            </a:r>
            <a:endParaRPr lang="en-US" dirty="0">
              <a:solidFill>
                <a:srgbClr val="C00000"/>
              </a:solidFill>
            </a:endParaRPr>
          </a:p>
        </p:txBody>
      </p:sp>
      <p:pic>
        <p:nvPicPr>
          <p:cNvPr id="7" name="Picture 6"/>
          <p:cNvPicPr/>
          <p:nvPr/>
        </p:nvPicPr>
        <p:blipFill>
          <a:blip r:embed="rId2"/>
          <a:srcRect/>
          <a:stretch>
            <a:fillRect/>
          </a:stretch>
        </p:blipFill>
        <p:spPr bwMode="auto">
          <a:xfrm>
            <a:off x="1752600" y="2286000"/>
            <a:ext cx="5486400" cy="1524000"/>
          </a:xfrm>
          <a:prstGeom prst="rect">
            <a:avLst/>
          </a:prstGeom>
          <a:noFill/>
          <a:ln w="9525">
            <a:noFill/>
            <a:miter lim="800000"/>
            <a:headEnd/>
            <a:tailEnd/>
          </a:ln>
        </p:spPr>
      </p:pic>
      <p:pic>
        <p:nvPicPr>
          <p:cNvPr id="9" name="Picture 8"/>
          <p:cNvPicPr/>
          <p:nvPr/>
        </p:nvPicPr>
        <p:blipFill>
          <a:blip r:embed="rId3"/>
          <a:srcRect/>
          <a:stretch>
            <a:fillRect/>
          </a:stretch>
        </p:blipFill>
        <p:spPr bwMode="auto">
          <a:xfrm>
            <a:off x="1905000" y="4800600"/>
            <a:ext cx="5257800" cy="1524000"/>
          </a:xfrm>
          <a:prstGeom prst="rect">
            <a:avLst/>
          </a:prstGeom>
          <a:noFill/>
          <a:ln w="9525">
            <a:noFill/>
            <a:miter lim="800000"/>
            <a:headEnd/>
            <a:tailEnd/>
          </a:ln>
        </p:spPr>
      </p:pic>
      <p:pic>
        <p:nvPicPr>
          <p:cNvPr id="8" name="Picture 7" descr="pngfind.com-kingpin-png-4152286 (1).png"/>
          <p:cNvPicPr>
            <a:picLocks noChangeAspect="1"/>
          </p:cNvPicPr>
          <p:nvPr/>
        </p:nvPicPr>
        <p:blipFill>
          <a:blip r:embed="rId4" cstate="print"/>
          <a:stretch>
            <a:fillRect/>
          </a:stretch>
        </p:blipFill>
        <p:spPr>
          <a:xfrm>
            <a:off x="7655625" y="0"/>
            <a:ext cx="1488375" cy="651164"/>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305800" cy="5181600"/>
          </a:xfrm>
        </p:spPr>
        <p:txBody>
          <a:bodyPr>
            <a:normAutofit fontScale="92500" lnSpcReduction="20000"/>
          </a:bodyPr>
          <a:lstStyle/>
          <a:p>
            <a:pPr algn="just"/>
            <a:r>
              <a:rPr lang="en-US" dirty="0" err="1">
                <a:latin typeface="Times New Roman" pitchFamily="18" charset="0"/>
                <a:cs typeface="Times New Roman" pitchFamily="18" charset="0"/>
              </a:rPr>
              <a:t>G</a:t>
            </a:r>
            <a:r>
              <a:rPr lang="en-US" baseline="-25000" dirty="0" err="1">
                <a:latin typeface="Times New Roman" pitchFamily="18" charset="0"/>
                <a:cs typeface="Times New Roman" pitchFamily="18" charset="0"/>
              </a:rPr>
              <a:t>i</a:t>
            </a:r>
            <a:r>
              <a:rPr lang="en-US" dirty="0">
                <a:latin typeface="Times New Roman" pitchFamily="18" charset="0"/>
                <a:cs typeface="Times New Roman" pitchFamily="18" charset="0"/>
              </a:rPr>
              <a:t> is known as the carry Generate signal since a carry (C</a:t>
            </a:r>
            <a:r>
              <a:rPr lang="en-US" baseline="-25000" dirty="0">
                <a:latin typeface="Times New Roman" pitchFamily="18" charset="0"/>
                <a:cs typeface="Times New Roman" pitchFamily="18" charset="0"/>
              </a:rPr>
              <a:t>i+1</a:t>
            </a:r>
            <a:r>
              <a:rPr lang="en-US" dirty="0">
                <a:latin typeface="Times New Roman" pitchFamily="18" charset="0"/>
                <a:cs typeface="Times New Roman" pitchFamily="18" charset="0"/>
              </a:rPr>
              <a:t>) is generated whenever </a:t>
            </a:r>
            <a:r>
              <a:rPr lang="en-US" dirty="0" err="1">
                <a:latin typeface="Times New Roman" pitchFamily="18" charset="0"/>
                <a:cs typeface="Times New Roman" pitchFamily="18" charset="0"/>
              </a:rPr>
              <a:t>G</a:t>
            </a:r>
            <a:r>
              <a:rPr lang="en-US" baseline="-25000" dirty="0" err="1">
                <a:latin typeface="Times New Roman" pitchFamily="18" charset="0"/>
                <a:cs typeface="Times New Roman" pitchFamily="18" charset="0"/>
              </a:rPr>
              <a:t>i</a:t>
            </a:r>
            <a:r>
              <a:rPr lang="en-US" dirty="0">
                <a:latin typeface="Times New Roman" pitchFamily="18" charset="0"/>
                <a:cs typeface="Times New Roman" pitchFamily="18" charset="0"/>
              </a:rPr>
              <a:t> =1, regardless of the input carry (</a:t>
            </a:r>
            <a:r>
              <a:rPr lang="en-US" dirty="0" err="1">
                <a:latin typeface="Times New Roman" pitchFamily="18" charset="0"/>
                <a:cs typeface="Times New Roman" pitchFamily="18" charset="0"/>
              </a:rPr>
              <a:t>C</a:t>
            </a:r>
            <a:r>
              <a:rPr lang="en-US" baseline="-25000" dirty="0" err="1">
                <a:latin typeface="Times New Roman" pitchFamily="18" charset="0"/>
                <a:cs typeface="Times New Roman" pitchFamily="18" charset="0"/>
              </a:rPr>
              <a:t>i</a:t>
            </a:r>
            <a:r>
              <a:rPr lang="en-US" dirty="0">
                <a:latin typeface="Times New Roman" pitchFamily="18" charset="0"/>
                <a:cs typeface="Times New Roman" pitchFamily="18" charset="0"/>
              </a:rPr>
              <a:t>). </a:t>
            </a:r>
          </a:p>
          <a:p>
            <a:pPr algn="just"/>
            <a:r>
              <a:rPr lang="en-US" dirty="0">
                <a:latin typeface="Times New Roman" pitchFamily="18" charset="0"/>
                <a:cs typeface="Times New Roman" pitchFamily="18" charset="0"/>
              </a:rPr>
              <a:t>P</a:t>
            </a:r>
            <a:r>
              <a:rPr lang="en-US" baseline="-25000" dirty="0">
                <a:latin typeface="Times New Roman" pitchFamily="18" charset="0"/>
                <a:cs typeface="Times New Roman" pitchFamily="18" charset="0"/>
              </a:rPr>
              <a:t>i</a:t>
            </a:r>
            <a:r>
              <a:rPr lang="en-US" dirty="0">
                <a:latin typeface="Times New Roman" pitchFamily="18" charset="0"/>
                <a:cs typeface="Times New Roman" pitchFamily="18" charset="0"/>
              </a:rPr>
              <a:t> is known as the carry propagate signal since whenever P</a:t>
            </a:r>
            <a:r>
              <a:rPr lang="en-US" baseline="-25000" dirty="0">
                <a:latin typeface="Times New Roman" pitchFamily="18" charset="0"/>
                <a:cs typeface="Times New Roman" pitchFamily="18" charset="0"/>
              </a:rPr>
              <a:t>i</a:t>
            </a:r>
            <a:r>
              <a:rPr lang="en-US" dirty="0">
                <a:latin typeface="Times New Roman" pitchFamily="18" charset="0"/>
                <a:cs typeface="Times New Roman" pitchFamily="18" charset="0"/>
              </a:rPr>
              <a:t> =1, the input carry is propagated to the output carry, i.e., </a:t>
            </a:r>
            <a:r>
              <a:rPr lang="en-US"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i+1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a:t>
            </a:r>
            <a:r>
              <a:rPr lang="en-US" baseline="-25000" dirty="0" err="1">
                <a:latin typeface="Times New Roman" pitchFamily="18" charset="0"/>
                <a:cs typeface="Times New Roman" pitchFamily="18" charset="0"/>
              </a:rPr>
              <a:t>i</a:t>
            </a:r>
            <a:r>
              <a:rPr lang="en-US" dirty="0">
                <a:latin typeface="Times New Roman" pitchFamily="18" charset="0"/>
                <a:cs typeface="Times New Roman" pitchFamily="18" charset="0"/>
              </a:rPr>
              <a:t> (note that whenever P</a:t>
            </a:r>
            <a:r>
              <a:rPr lang="en-US" baseline="-25000" dirty="0">
                <a:latin typeface="Times New Roman" pitchFamily="18" charset="0"/>
                <a:cs typeface="Times New Roman" pitchFamily="18" charset="0"/>
              </a:rPr>
              <a:t>i</a:t>
            </a:r>
            <a:r>
              <a:rPr lang="en-US" dirty="0">
                <a:latin typeface="Times New Roman" pitchFamily="18" charset="0"/>
                <a:cs typeface="Times New Roman" pitchFamily="18" charset="0"/>
              </a:rPr>
              <a:t> =1, </a:t>
            </a:r>
            <a:r>
              <a:rPr lang="en-US" dirty="0" err="1">
                <a:latin typeface="Times New Roman" pitchFamily="18" charset="0"/>
                <a:cs typeface="Times New Roman" pitchFamily="18" charset="0"/>
              </a:rPr>
              <a:t>G</a:t>
            </a:r>
            <a:r>
              <a:rPr lang="en-US" baseline="-25000" dirty="0" err="1">
                <a:latin typeface="Times New Roman" pitchFamily="18" charset="0"/>
                <a:cs typeface="Times New Roman" pitchFamily="18" charset="0"/>
              </a:rPr>
              <a:t>i</a:t>
            </a:r>
            <a:r>
              <a:rPr lang="en-US" dirty="0">
                <a:latin typeface="Times New Roman" pitchFamily="18" charset="0"/>
                <a:cs typeface="Times New Roman" pitchFamily="18" charset="0"/>
              </a:rPr>
              <a:t> =0). </a:t>
            </a:r>
          </a:p>
          <a:p>
            <a:pPr algn="just"/>
            <a:r>
              <a:rPr lang="en-US" dirty="0">
                <a:latin typeface="Times New Roman" pitchFamily="18" charset="0"/>
                <a:cs typeface="Times New Roman" pitchFamily="18" charset="0"/>
              </a:rPr>
              <a:t>Computing the values of P</a:t>
            </a:r>
            <a:r>
              <a:rPr lang="en-US" baseline="-25000" dirty="0">
                <a:latin typeface="Times New Roman" pitchFamily="18" charset="0"/>
                <a:cs typeface="Times New Roman" pitchFamily="18" charset="0"/>
              </a:rPr>
              <a:t>i</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G</a:t>
            </a:r>
            <a:r>
              <a:rPr lang="en-US" baseline="-25000" dirty="0" err="1">
                <a:latin typeface="Times New Roman" pitchFamily="18" charset="0"/>
                <a:cs typeface="Times New Roman" pitchFamily="18" charset="0"/>
              </a:rPr>
              <a:t>i</a:t>
            </a:r>
            <a:r>
              <a:rPr lang="en-US" dirty="0">
                <a:latin typeface="Times New Roman" pitchFamily="18" charset="0"/>
                <a:cs typeface="Times New Roman" pitchFamily="18" charset="0"/>
              </a:rPr>
              <a:t> only depend on the input operand bits (A</a:t>
            </a:r>
            <a:r>
              <a:rPr lang="en-US" baseline="-25000" dirty="0">
                <a:latin typeface="Times New Roman" pitchFamily="18" charset="0"/>
                <a:cs typeface="Times New Roman" pitchFamily="18" charset="0"/>
              </a:rPr>
              <a:t>i</a:t>
            </a:r>
            <a:r>
              <a:rPr lang="en-US" dirty="0">
                <a:latin typeface="Times New Roman" pitchFamily="18" charset="0"/>
                <a:cs typeface="Times New Roman" pitchFamily="18" charset="0"/>
              </a:rPr>
              <a:t> &amp; B</a:t>
            </a:r>
            <a:r>
              <a:rPr lang="en-US" baseline="-25000" dirty="0">
                <a:latin typeface="Times New Roman" pitchFamily="18" charset="0"/>
                <a:cs typeface="Times New Roman" pitchFamily="18" charset="0"/>
              </a:rPr>
              <a:t>i</a:t>
            </a:r>
            <a:r>
              <a:rPr lang="en-US" dirty="0">
                <a:latin typeface="Times New Roman" pitchFamily="18" charset="0"/>
                <a:cs typeface="Times New Roman" pitchFamily="18" charset="0"/>
              </a:rPr>
              <a:t>) as clear from the Figure and equations.</a:t>
            </a:r>
          </a:p>
          <a:p>
            <a:pPr algn="just"/>
            <a:r>
              <a:rPr lang="en-US" dirty="0">
                <a:latin typeface="Times New Roman" pitchFamily="18" charset="0"/>
                <a:cs typeface="Times New Roman" pitchFamily="18" charset="0"/>
              </a:rPr>
              <a:t>Thus, these signals settle to their steady-state value after the propagation through their  respective gates. </a:t>
            </a:r>
          </a:p>
          <a:p>
            <a:endParaRPr lang="en-US" dirty="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a:p>
            <a:pPr>
              <a:buNone/>
            </a:pPr>
            <a:endParaRPr lang="en-US" dirty="0"/>
          </a:p>
        </p:txBody>
      </p:sp>
      <p:sp>
        <p:nvSpPr>
          <p:cNvPr id="4" name="Title 1"/>
          <p:cNvSpPr>
            <a:spLocks noGrp="1"/>
          </p:cNvSpPr>
          <p:nvPr>
            <p:ph type="title"/>
          </p:nvPr>
        </p:nvSpPr>
        <p:spPr>
          <a:xfrm>
            <a:off x="0" y="0"/>
            <a:ext cx="8077200" cy="1143000"/>
          </a:xfrm>
        </p:spPr>
        <p:txBody>
          <a:bodyPr>
            <a:normAutofit/>
          </a:bodyPr>
          <a:lstStyle/>
          <a:p>
            <a:r>
              <a:rPr lang="en-US" altLang="en-US" dirty="0">
                <a:solidFill>
                  <a:srgbClr val="C00000"/>
                </a:solidFill>
              </a:rPr>
              <a:t>Carry Look-ahead Adder</a:t>
            </a:r>
            <a:endParaRPr lang="en-US" dirty="0"/>
          </a:p>
        </p:txBody>
      </p:sp>
      <p:pic>
        <p:nvPicPr>
          <p:cNvPr id="6" name="Picture 5" descr="pngfind.com-kingpin-png-4152286 (1).png"/>
          <p:cNvPicPr>
            <a:picLocks noChangeAspect="1"/>
          </p:cNvPicPr>
          <p:nvPr/>
        </p:nvPicPr>
        <p:blipFill>
          <a:blip r:embed="rId2" cstate="print"/>
          <a:stretch>
            <a:fillRect/>
          </a:stretch>
        </p:blipFill>
        <p:spPr>
          <a:xfrm>
            <a:off x="7655625" y="0"/>
            <a:ext cx="1488375" cy="651164"/>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305800" cy="2590800"/>
          </a:xfrm>
        </p:spPr>
        <p:txBody>
          <a:bodyPr>
            <a:normAutofit fontScale="85000" lnSpcReduction="10000"/>
          </a:bodyPr>
          <a:lstStyle/>
          <a:p>
            <a:r>
              <a:rPr lang="en-US" dirty="0">
                <a:latin typeface="Times New Roman" pitchFamily="18" charset="0"/>
                <a:cs typeface="Times New Roman" pitchFamily="18" charset="0"/>
              </a:rPr>
              <a:t>Computed values of all the P</a:t>
            </a:r>
            <a:r>
              <a:rPr lang="en-US" baseline="-25000" dirty="0">
                <a:latin typeface="Times New Roman" pitchFamily="18" charset="0"/>
                <a:cs typeface="Times New Roman" pitchFamily="18" charset="0"/>
              </a:rPr>
              <a:t>i</a:t>
            </a:r>
            <a:r>
              <a:rPr lang="en-US" dirty="0">
                <a:latin typeface="Times New Roman" pitchFamily="18" charset="0"/>
                <a:cs typeface="Times New Roman" pitchFamily="18" charset="0"/>
              </a:rPr>
              <a:t>’s are valid one XOR-gate delay after the operands A and B  are made valid. </a:t>
            </a:r>
          </a:p>
          <a:p>
            <a:r>
              <a:rPr lang="en-US" dirty="0">
                <a:latin typeface="Times New Roman" pitchFamily="18" charset="0"/>
                <a:cs typeface="Times New Roman" pitchFamily="18" charset="0"/>
              </a:rPr>
              <a:t>Computed values of all the </a:t>
            </a:r>
            <a:r>
              <a:rPr lang="en-US" dirty="0" err="1">
                <a:latin typeface="Times New Roman" pitchFamily="18" charset="0"/>
                <a:cs typeface="Times New Roman" pitchFamily="18" charset="0"/>
              </a:rPr>
              <a:t>G</a:t>
            </a:r>
            <a:r>
              <a:rPr lang="en-US" baseline="-25000" dirty="0" err="1">
                <a:latin typeface="Times New Roman" pitchFamily="18" charset="0"/>
                <a:cs typeface="Times New Roman" pitchFamily="18" charset="0"/>
              </a:rPr>
              <a:t>i</a:t>
            </a:r>
            <a:r>
              <a:rPr lang="en-US" dirty="0" err="1">
                <a:latin typeface="Times New Roman" pitchFamily="18" charset="0"/>
                <a:cs typeface="Times New Roman" pitchFamily="18" charset="0"/>
              </a:rPr>
              <a:t>’s</a:t>
            </a:r>
            <a:r>
              <a:rPr lang="en-US" dirty="0">
                <a:latin typeface="Times New Roman" pitchFamily="18" charset="0"/>
                <a:cs typeface="Times New Roman" pitchFamily="18" charset="0"/>
              </a:rPr>
              <a:t> are valid one AND-gate delay after the operands A and B  are made valid. </a:t>
            </a:r>
          </a:p>
          <a:p>
            <a:r>
              <a:rPr lang="en-US" dirty="0">
                <a:latin typeface="Times New Roman" pitchFamily="18" charset="0"/>
                <a:cs typeface="Times New Roman" pitchFamily="18" charset="0"/>
              </a:rPr>
              <a:t>The Boolean expression of the carry outputs of various stages can be written as follows:</a:t>
            </a:r>
          </a:p>
          <a:p>
            <a:pPr>
              <a:buNone/>
            </a:pPr>
            <a:endParaRPr lang="en-US" dirty="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a:p>
            <a:pPr>
              <a:buNone/>
            </a:pPr>
            <a:endParaRPr lang="en-US" dirty="0"/>
          </a:p>
        </p:txBody>
      </p:sp>
      <p:sp>
        <p:nvSpPr>
          <p:cNvPr id="4" name="Title 1"/>
          <p:cNvSpPr>
            <a:spLocks noGrp="1"/>
          </p:cNvSpPr>
          <p:nvPr>
            <p:ph type="title"/>
          </p:nvPr>
        </p:nvSpPr>
        <p:spPr>
          <a:xfrm>
            <a:off x="0" y="0"/>
            <a:ext cx="8077200" cy="1143000"/>
          </a:xfrm>
        </p:spPr>
        <p:txBody>
          <a:bodyPr>
            <a:normAutofit/>
          </a:bodyPr>
          <a:lstStyle/>
          <a:p>
            <a:r>
              <a:rPr lang="en-US" altLang="en-US" dirty="0" smtClean="0">
                <a:solidFill>
                  <a:srgbClr val="C00000"/>
                </a:solidFill>
              </a:rPr>
              <a:t>4-bit Carry </a:t>
            </a:r>
            <a:r>
              <a:rPr lang="en-US" altLang="en-US" dirty="0">
                <a:solidFill>
                  <a:srgbClr val="C00000"/>
                </a:solidFill>
              </a:rPr>
              <a:t>Look-ahead Adder</a:t>
            </a:r>
            <a:endParaRPr lang="en-US" dirty="0"/>
          </a:p>
        </p:txBody>
      </p:sp>
      <p:pic>
        <p:nvPicPr>
          <p:cNvPr id="1026" name="Picture 2"/>
          <p:cNvPicPr>
            <a:picLocks noChangeAspect="1" noChangeArrowheads="1"/>
          </p:cNvPicPr>
          <p:nvPr/>
        </p:nvPicPr>
        <p:blipFill>
          <a:blip r:embed="rId2"/>
          <a:srcRect/>
          <a:stretch>
            <a:fillRect/>
          </a:stretch>
        </p:blipFill>
        <p:spPr bwMode="auto">
          <a:xfrm>
            <a:off x="1600200" y="3552825"/>
            <a:ext cx="5486400" cy="2847975"/>
          </a:xfrm>
          <a:prstGeom prst="rect">
            <a:avLst/>
          </a:prstGeom>
          <a:noFill/>
          <a:ln w="9525">
            <a:noFill/>
            <a:miter lim="800000"/>
            <a:headEnd/>
            <a:tailEnd/>
          </a:ln>
          <a:effectLst/>
        </p:spPr>
      </p:pic>
      <p:pic>
        <p:nvPicPr>
          <p:cNvPr id="6" name="Picture 5" descr="pngfind.com-kingpin-png-4152286 (1).png"/>
          <p:cNvPicPr>
            <a:picLocks noChangeAspect="1"/>
          </p:cNvPicPr>
          <p:nvPr/>
        </p:nvPicPr>
        <p:blipFill>
          <a:blip r:embed="rId3" cstate="print"/>
          <a:stretch>
            <a:fillRect/>
          </a:stretch>
        </p:blipFill>
        <p:spPr>
          <a:xfrm>
            <a:off x="7655625" y="0"/>
            <a:ext cx="1488375" cy="651164"/>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5813280" y="3357720"/>
              <a:ext cx="2197080" cy="884160"/>
            </p14:xfrm>
          </p:contentPart>
        </mc:Choice>
        <mc:Fallback xmlns="">
          <p:pic>
            <p:nvPicPr>
              <p:cNvPr id="2" name="Ink 1"/>
              <p:cNvPicPr/>
              <p:nvPr/>
            </p:nvPicPr>
            <p:blipFill>
              <a:blip r:embed="rId5"/>
              <a:stretch>
                <a:fillRect/>
              </a:stretch>
            </p:blipFill>
            <p:spPr>
              <a:xfrm>
                <a:off x="5803920" y="3348360"/>
                <a:ext cx="2215800" cy="902880"/>
              </a:xfrm>
              <a:prstGeom prst="rect">
                <a:avLst/>
              </a:prstGeom>
            </p:spPr>
          </p:pic>
        </mc:Fallback>
      </mc:AlternateContent>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8077200" cy="1143000"/>
          </a:xfrm>
        </p:spPr>
        <p:txBody>
          <a:bodyPr>
            <a:normAutofit fontScale="90000"/>
          </a:bodyPr>
          <a:lstStyle/>
          <a:p>
            <a:r>
              <a:rPr lang="en-US" altLang="en-US" dirty="0" smtClean="0">
                <a:solidFill>
                  <a:srgbClr val="C00000"/>
                </a:solidFill>
              </a:rPr>
              <a:t>4-bit adder Carry </a:t>
            </a:r>
            <a:r>
              <a:rPr lang="en-US" altLang="en-US" dirty="0">
                <a:solidFill>
                  <a:srgbClr val="C00000"/>
                </a:solidFill>
              </a:rPr>
              <a:t>Look-ahead Adder</a:t>
            </a:r>
            <a:endParaRPr lang="en-US" dirty="0"/>
          </a:p>
        </p:txBody>
      </p:sp>
      <p:pic>
        <p:nvPicPr>
          <p:cNvPr id="6" name="Picture 3"/>
          <p:cNvPicPr>
            <a:picLocks noChangeAspect="1" noChangeArrowheads="1"/>
          </p:cNvPicPr>
          <p:nvPr/>
        </p:nvPicPr>
        <p:blipFill>
          <a:blip r:embed="rId2"/>
          <a:srcRect/>
          <a:stretch>
            <a:fillRect/>
          </a:stretch>
        </p:blipFill>
        <p:spPr bwMode="auto">
          <a:xfrm>
            <a:off x="304800" y="1219200"/>
            <a:ext cx="4495800" cy="5257800"/>
          </a:xfrm>
          <a:prstGeom prst="rect">
            <a:avLst/>
          </a:prstGeom>
          <a:solidFill>
            <a:srgbClr val="C0C0C0"/>
          </a:solidFill>
          <a:ln w="9525">
            <a:solidFill>
              <a:schemeClr val="bg1"/>
            </a:solidFill>
            <a:miter lim="800000"/>
            <a:headEnd/>
            <a:tailEnd/>
          </a:ln>
        </p:spPr>
      </p:pic>
      <p:sp>
        <p:nvSpPr>
          <p:cNvPr id="8" name="Text Box 3"/>
          <p:cNvSpPr txBox="1">
            <a:spLocks noChangeArrowheads="1"/>
          </p:cNvSpPr>
          <p:nvPr/>
        </p:nvSpPr>
        <p:spPr bwMode="auto">
          <a:xfrm>
            <a:off x="5029200" y="1219200"/>
            <a:ext cx="3886200" cy="2246769"/>
          </a:xfrm>
          <a:prstGeom prst="rect">
            <a:avLst/>
          </a:prstGeom>
          <a:noFill/>
          <a:ln w="9525">
            <a:noFill/>
            <a:miter lim="800000"/>
            <a:headEnd/>
            <a:tailEnd/>
          </a:ln>
        </p:spPr>
        <p:txBody>
          <a:bodyPr wrap="square">
            <a:spAutoFit/>
          </a:bodyPr>
          <a:lstStyle/>
          <a:p>
            <a:pPr marL="457200" indent="-457200" algn="just">
              <a:spcBef>
                <a:spcPct val="50000"/>
              </a:spcBef>
            </a:pPr>
            <a:r>
              <a:rPr lang="en-US" sz="2800" b="0" dirty="0"/>
              <a:t>Implementing these expressions (for a 4-bit adder), results in the logic diagram</a:t>
            </a:r>
            <a:r>
              <a:rPr lang="en-US" sz="2800" b="0" dirty="0">
                <a:latin typeface="Times New Roman" pitchFamily="18" charset="0"/>
              </a:rPr>
              <a:t>. (</a:t>
            </a:r>
            <a:r>
              <a:rPr lang="en-US" sz="2800" b="0" dirty="0">
                <a:solidFill>
                  <a:srgbClr val="FF0000"/>
                </a:solidFill>
                <a:latin typeface="Times New Roman" pitchFamily="18" charset="0"/>
              </a:rPr>
              <a:t>IC- 74182</a:t>
            </a:r>
            <a:r>
              <a:rPr lang="en-US" sz="2800" b="0" dirty="0">
                <a:latin typeface="Times New Roman" pitchFamily="18" charset="0"/>
              </a:rPr>
              <a:t>)</a:t>
            </a:r>
          </a:p>
        </p:txBody>
      </p:sp>
      <p:pic>
        <p:nvPicPr>
          <p:cNvPr id="9" name="Picture 5" descr="Picture 001"/>
          <p:cNvPicPr>
            <a:picLocks noChangeAspect="1" noChangeArrowheads="1"/>
          </p:cNvPicPr>
          <p:nvPr/>
        </p:nvPicPr>
        <p:blipFill>
          <a:blip r:embed="rId3">
            <a:lum contrast="18000"/>
            <a:grayscl/>
          </a:blip>
          <a:srcRect/>
          <a:stretch>
            <a:fillRect/>
          </a:stretch>
        </p:blipFill>
        <p:spPr bwMode="auto">
          <a:xfrm>
            <a:off x="5029200" y="3886200"/>
            <a:ext cx="3886200" cy="2133600"/>
          </a:xfrm>
          <a:prstGeom prst="rect">
            <a:avLst/>
          </a:prstGeom>
          <a:noFill/>
          <a:ln w="9525">
            <a:noFill/>
            <a:miter lim="800000"/>
            <a:headEnd/>
            <a:tailEnd/>
          </a:ln>
        </p:spPr>
      </p:pic>
      <p:pic>
        <p:nvPicPr>
          <p:cNvPr id="7" name="Picture 6" descr="pngfind.com-kingpin-png-4152286 (1).png"/>
          <p:cNvPicPr>
            <a:picLocks noChangeAspect="1"/>
          </p:cNvPicPr>
          <p:nvPr/>
        </p:nvPicPr>
        <p:blipFill>
          <a:blip r:embed="rId4" cstate="print"/>
          <a:stretch>
            <a:fillRect/>
          </a:stretch>
        </p:blipFill>
        <p:spPr>
          <a:xfrm>
            <a:off x="7655625" y="0"/>
            <a:ext cx="1488375" cy="651164"/>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a:solidFill>
                  <a:srgbClr val="0000FF"/>
                </a:solidFill>
                <a:latin typeface="Times New Roman" pitchFamily="18" charset="0"/>
              </a:rPr>
              <a:t>REPRESENTING BINARY INTEGERS</a:t>
            </a:r>
            <a:br>
              <a:rPr lang="en-US" sz="2800" dirty="0">
                <a:solidFill>
                  <a:srgbClr val="0000FF"/>
                </a:solidFill>
                <a:latin typeface="Times New Roman" pitchFamily="18" charset="0"/>
              </a:rPr>
            </a:br>
            <a:endParaRPr lang="en-US" dirty="0"/>
          </a:p>
        </p:txBody>
      </p:sp>
      <p:sp>
        <p:nvSpPr>
          <p:cNvPr id="3" name="Content Placeholder 2"/>
          <p:cNvSpPr>
            <a:spLocks noGrp="1"/>
          </p:cNvSpPr>
          <p:nvPr>
            <p:ph sz="quarter" idx="1"/>
          </p:nvPr>
        </p:nvSpPr>
        <p:spPr/>
        <p:txBody>
          <a:bodyPr>
            <a:normAutofit fontScale="92500" lnSpcReduction="20000"/>
          </a:bodyPr>
          <a:lstStyle/>
          <a:p>
            <a:pPr algn="just">
              <a:buFont typeface="Wingdings" pitchFamily="2" charset="2"/>
              <a:buChar char="Ø"/>
            </a:pPr>
            <a:r>
              <a:rPr lang="en-US" sz="2400" dirty="0">
                <a:latin typeface="Times New Roman" pitchFamily="18" charset="0"/>
              </a:rPr>
              <a:t>A computer has to process both positive and negative numbers called </a:t>
            </a:r>
            <a:r>
              <a:rPr lang="en-US" sz="2400" i="1" dirty="0">
                <a:latin typeface="Times New Roman" pitchFamily="18" charset="0"/>
              </a:rPr>
              <a:t>signed integers and/or simply signed numbers</a:t>
            </a:r>
            <a:r>
              <a:rPr lang="en-US" sz="2400" dirty="0">
                <a:latin typeface="Times New Roman" pitchFamily="18" charset="0"/>
              </a:rPr>
              <a:t> </a:t>
            </a:r>
          </a:p>
          <a:p>
            <a:pPr algn="just">
              <a:buFont typeface="Wingdings" pitchFamily="2" charset="2"/>
              <a:buChar char="Ø"/>
            </a:pPr>
            <a:r>
              <a:rPr lang="en-US" sz="2400" dirty="0">
                <a:latin typeface="Times New Roman" pitchFamily="18" charset="0"/>
              </a:rPr>
              <a:t> Binary integer number can be represented using one of the following schemes:</a:t>
            </a:r>
          </a:p>
          <a:p>
            <a:pPr lvl="4">
              <a:buFontTx/>
              <a:buChar char="•"/>
            </a:pPr>
            <a:r>
              <a:rPr lang="en-US" sz="2400" dirty="0">
                <a:latin typeface="Times New Roman" pitchFamily="18" charset="0"/>
              </a:rPr>
              <a:t>     Signed – Magnitude representation</a:t>
            </a:r>
          </a:p>
          <a:p>
            <a:pPr lvl="4">
              <a:buFontTx/>
              <a:buChar char="•"/>
            </a:pPr>
            <a:r>
              <a:rPr lang="en-US" sz="2400" dirty="0">
                <a:latin typeface="Times New Roman" pitchFamily="18" charset="0"/>
              </a:rPr>
              <a:t>     Signed – 1’s complement representation</a:t>
            </a:r>
          </a:p>
          <a:p>
            <a:pPr lvl="4">
              <a:buFontTx/>
              <a:buChar char="•"/>
            </a:pPr>
            <a:r>
              <a:rPr lang="en-US" sz="2400" dirty="0">
                <a:latin typeface="Times New Roman" pitchFamily="18" charset="0"/>
              </a:rPr>
              <a:t>     Signed – 2’s complement representation</a:t>
            </a:r>
          </a:p>
          <a:p>
            <a:pPr>
              <a:buFont typeface="Wingdings" pitchFamily="2" charset="2"/>
              <a:buChar char="Ø"/>
            </a:pPr>
            <a:r>
              <a:rPr lang="en-US" sz="2400" dirty="0">
                <a:latin typeface="Times New Roman" pitchFamily="18" charset="0"/>
              </a:rPr>
              <a:t> For instance consider  </a:t>
            </a:r>
            <a:r>
              <a:rPr lang="en-US" sz="2400" dirty="0">
                <a:solidFill>
                  <a:srgbClr val="FF3300"/>
                </a:solidFill>
                <a:latin typeface="Times New Roman" pitchFamily="18" charset="0"/>
              </a:rPr>
              <a:t>-13</a:t>
            </a:r>
          </a:p>
          <a:p>
            <a:r>
              <a:rPr lang="en-US" sz="2400" dirty="0">
                <a:latin typeface="Times New Roman" pitchFamily="18" charset="0"/>
              </a:rPr>
              <a:t>Now  </a:t>
            </a:r>
            <a:r>
              <a:rPr lang="en-US" sz="2400" dirty="0">
                <a:solidFill>
                  <a:srgbClr val="FF3300"/>
                </a:solidFill>
                <a:latin typeface="Times New Roman" pitchFamily="18" charset="0"/>
              </a:rPr>
              <a:t>-13</a:t>
            </a:r>
            <a:r>
              <a:rPr lang="en-US" sz="2400" dirty="0">
                <a:latin typeface="Times New Roman" pitchFamily="18" charset="0"/>
              </a:rPr>
              <a:t> in binary as recorded in an 8-bit register look like:</a:t>
            </a:r>
          </a:p>
          <a:p>
            <a:r>
              <a:rPr lang="en-US" sz="2400" dirty="0">
                <a:latin typeface="Times New Roman" pitchFamily="18" charset="0"/>
              </a:rPr>
              <a:t>          </a:t>
            </a:r>
            <a:r>
              <a:rPr lang="en-US" sz="2400" dirty="0">
                <a:solidFill>
                  <a:srgbClr val="FF3300"/>
                </a:solidFill>
                <a:latin typeface="Times New Roman" pitchFamily="18" charset="0"/>
              </a:rPr>
              <a:t>1  0001101</a:t>
            </a:r>
            <a:r>
              <a:rPr lang="en-US" sz="2400" dirty="0">
                <a:latin typeface="Times New Roman" pitchFamily="18" charset="0"/>
              </a:rPr>
              <a:t>        </a:t>
            </a:r>
            <a:r>
              <a:rPr lang="en-US" dirty="0">
                <a:latin typeface="Times New Roman" pitchFamily="18" charset="0"/>
                <a:sym typeface="Wingdings" pitchFamily="2" charset="2"/>
              </a:rPr>
              <a:t></a:t>
            </a:r>
            <a:r>
              <a:rPr lang="en-US" sz="2400" dirty="0">
                <a:latin typeface="Times New Roman" pitchFamily="18" charset="0"/>
              </a:rPr>
              <a:t> signed – magnitude form</a:t>
            </a:r>
          </a:p>
          <a:p>
            <a:r>
              <a:rPr lang="en-US" sz="2400" dirty="0">
                <a:latin typeface="Times New Roman" pitchFamily="18" charset="0"/>
              </a:rPr>
              <a:t>          </a:t>
            </a:r>
            <a:r>
              <a:rPr lang="en-US" sz="2400" dirty="0">
                <a:solidFill>
                  <a:srgbClr val="FF3300"/>
                </a:solidFill>
                <a:latin typeface="Times New Roman" pitchFamily="18" charset="0"/>
              </a:rPr>
              <a:t>1  1110010</a:t>
            </a:r>
            <a:r>
              <a:rPr lang="en-US" sz="2400" dirty="0">
                <a:latin typeface="Times New Roman" pitchFamily="18" charset="0"/>
              </a:rPr>
              <a:t>        </a:t>
            </a:r>
            <a:r>
              <a:rPr lang="en-US" dirty="0">
                <a:latin typeface="Times New Roman" pitchFamily="18" charset="0"/>
                <a:sym typeface="Wingdings" pitchFamily="2" charset="2"/>
              </a:rPr>
              <a:t></a:t>
            </a:r>
            <a:r>
              <a:rPr lang="en-US" sz="2400" dirty="0">
                <a:latin typeface="Times New Roman" pitchFamily="18" charset="0"/>
              </a:rPr>
              <a:t> signed – 1’s complement form</a:t>
            </a:r>
          </a:p>
          <a:p>
            <a:r>
              <a:rPr lang="en-US" dirty="0">
                <a:latin typeface="Times New Roman" pitchFamily="18" charset="0"/>
                <a:sym typeface="Wingdings" pitchFamily="2" charset="2"/>
              </a:rPr>
              <a:t>	</a:t>
            </a:r>
            <a:r>
              <a:rPr lang="en-US" sz="2400" dirty="0">
                <a:solidFill>
                  <a:srgbClr val="FF3300"/>
                </a:solidFill>
                <a:latin typeface="Times New Roman" pitchFamily="18" charset="0"/>
              </a:rPr>
              <a:t>1  1110011</a:t>
            </a:r>
            <a:r>
              <a:rPr lang="en-US" dirty="0">
                <a:latin typeface="Times New Roman" pitchFamily="18" charset="0"/>
                <a:sym typeface="Wingdings" pitchFamily="2" charset="2"/>
              </a:rPr>
              <a:t>      </a:t>
            </a:r>
            <a:r>
              <a:rPr lang="en-US" sz="2400" dirty="0">
                <a:latin typeface="Times New Roman" pitchFamily="18" charset="0"/>
              </a:rPr>
              <a:t> signed – 2’s complement form</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733160" y="2839680"/>
              <a:ext cx="1063080" cy="937800"/>
            </p14:xfrm>
          </p:contentPart>
        </mc:Choice>
        <mc:Fallback xmlns="">
          <p:pic>
            <p:nvPicPr>
              <p:cNvPr id="4" name="Ink 3"/>
              <p:cNvPicPr/>
              <p:nvPr/>
            </p:nvPicPr>
            <p:blipFill>
              <a:blip r:embed="rId3"/>
              <a:stretch>
                <a:fillRect/>
              </a:stretch>
            </p:blipFill>
            <p:spPr>
              <a:xfrm>
                <a:off x="7723800" y="2830320"/>
                <a:ext cx="1081800" cy="956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643040" y="357120"/>
              <a:ext cx="7439040" cy="5358240"/>
            </p14:xfrm>
          </p:contentPart>
        </mc:Choice>
        <mc:Fallback xmlns="">
          <p:pic>
            <p:nvPicPr>
              <p:cNvPr id="5" name="Ink 4"/>
              <p:cNvPicPr/>
              <p:nvPr/>
            </p:nvPicPr>
            <p:blipFill>
              <a:blip r:embed="rId5"/>
              <a:stretch>
                <a:fillRect/>
              </a:stretch>
            </p:blipFill>
            <p:spPr>
              <a:xfrm>
                <a:off x="1633680" y="347760"/>
                <a:ext cx="7457760" cy="5376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7277760" y="5241600"/>
              <a:ext cx="1438200" cy="857880"/>
            </p14:xfrm>
          </p:contentPart>
        </mc:Choice>
        <mc:Fallback xmlns="">
          <p:pic>
            <p:nvPicPr>
              <p:cNvPr id="6" name="Ink 5"/>
              <p:cNvPicPr/>
              <p:nvPr/>
            </p:nvPicPr>
            <p:blipFill>
              <a:blip r:embed="rId7"/>
              <a:stretch>
                <a:fillRect/>
              </a:stretch>
            </p:blipFill>
            <p:spPr>
              <a:xfrm>
                <a:off x="7268400" y="5232240"/>
                <a:ext cx="1456920" cy="876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7438680" y="5786280"/>
              <a:ext cx="1500480" cy="920160"/>
            </p14:xfrm>
          </p:contentPart>
        </mc:Choice>
        <mc:Fallback xmlns="">
          <p:pic>
            <p:nvPicPr>
              <p:cNvPr id="7" name="Ink 6"/>
              <p:cNvPicPr/>
              <p:nvPr/>
            </p:nvPicPr>
            <p:blipFill>
              <a:blip r:embed="rId9"/>
              <a:stretch>
                <a:fillRect/>
              </a:stretch>
            </p:blipFill>
            <p:spPr>
              <a:xfrm>
                <a:off x="7429320" y="5776920"/>
                <a:ext cx="1519200" cy="938880"/>
              </a:xfrm>
              <a:prstGeom prst="rect">
                <a:avLst/>
              </a:prstGeom>
            </p:spPr>
          </p:pic>
        </mc:Fallback>
      </mc:AlternateContent>
    </p:spTree>
    <p:extLst>
      <p:ext uri="{BB962C8B-B14F-4D97-AF65-F5344CB8AC3E}">
        <p14:creationId xmlns:p14="http://schemas.microsoft.com/office/powerpoint/2010/main" val="20393438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609600" y="762001"/>
            <a:ext cx="8534400" cy="5277644"/>
          </a:xfrm>
          <a:prstGeom prst="rect">
            <a:avLst/>
          </a:prstGeom>
          <a:noFill/>
          <a:ln w="9525">
            <a:noFill/>
            <a:miter lim="800000"/>
            <a:headEnd/>
            <a:tailEnd/>
          </a:ln>
          <a:effectLst/>
        </p:spPr>
      </p:pic>
    </p:spTree>
    <p:extLst>
      <p:ext uri="{BB962C8B-B14F-4D97-AF65-F5344CB8AC3E}">
        <p14:creationId xmlns:p14="http://schemas.microsoft.com/office/powerpoint/2010/main" val="36436311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305800" cy="5181600"/>
          </a:xfrm>
        </p:spPr>
        <p:txBody>
          <a:bodyPr>
            <a:normAutofit fontScale="92500"/>
          </a:bodyPr>
          <a:lstStyle/>
          <a:p>
            <a:pPr>
              <a:buFontTx/>
              <a:buChar char="•"/>
            </a:pPr>
            <a:r>
              <a:rPr lang="en-US" sz="3600" dirty="0"/>
              <a:t>Like ripple carry adder we need not to wait for the propagation of carries to get the sum. </a:t>
            </a:r>
          </a:p>
          <a:p>
            <a:pPr>
              <a:buFontTx/>
              <a:buChar char="•"/>
            </a:pPr>
            <a:r>
              <a:rPr lang="en-US" sz="3600" dirty="0" smtClean="0">
                <a:latin typeface="Times New Roman" pitchFamily="18" charset="0"/>
              </a:rPr>
              <a:t> </a:t>
            </a:r>
            <a:r>
              <a:rPr lang="en-US" dirty="0"/>
              <a:t>independent of n, </a:t>
            </a:r>
          </a:p>
          <a:p>
            <a:r>
              <a:rPr lang="en-US" dirty="0"/>
              <a:t>the n-bit addition process requires only four gate delays (against 2n)</a:t>
            </a:r>
          </a:p>
          <a:p>
            <a:pPr marL="457200" indent="-457200">
              <a:buFontTx/>
              <a:buChar char="•"/>
            </a:pPr>
            <a:r>
              <a:rPr lang="en-US" dirty="0"/>
              <a:t>C</a:t>
            </a:r>
            <a:r>
              <a:rPr lang="en-US" baseline="-25000" dirty="0"/>
              <a:t>i+1</a:t>
            </a:r>
            <a:r>
              <a:rPr lang="en-US" dirty="0"/>
              <a:t>-- in 3 Gates delay; S</a:t>
            </a:r>
            <a:r>
              <a:rPr lang="en-US" baseline="-25000" dirty="0"/>
              <a:t>i</a:t>
            </a:r>
            <a:r>
              <a:rPr lang="en-US" dirty="0"/>
              <a:t> – in 4 Gates delay irrespective of n. </a:t>
            </a:r>
            <a:r>
              <a:rPr lang="en-US" dirty="0">
                <a:solidFill>
                  <a:srgbClr val="0000FF"/>
                </a:solidFill>
              </a:rPr>
              <a:t>C</a:t>
            </a:r>
            <a:r>
              <a:rPr lang="en-US" baseline="-25000" dirty="0">
                <a:solidFill>
                  <a:srgbClr val="0000FF"/>
                </a:solidFill>
              </a:rPr>
              <a:t>1 </a:t>
            </a:r>
            <a:r>
              <a:rPr lang="en-US" dirty="0">
                <a:solidFill>
                  <a:srgbClr val="0000FF"/>
                </a:solidFill>
              </a:rPr>
              <a:t> in 3 gates delay,C</a:t>
            </a:r>
            <a:r>
              <a:rPr lang="en-US" baseline="-25000" dirty="0">
                <a:solidFill>
                  <a:srgbClr val="0000FF"/>
                </a:solidFill>
              </a:rPr>
              <a:t>2</a:t>
            </a:r>
            <a:r>
              <a:rPr lang="en-US" dirty="0">
                <a:solidFill>
                  <a:srgbClr val="0000FF"/>
                </a:solidFill>
              </a:rPr>
              <a:t> in 3 gates delay,C</a:t>
            </a:r>
            <a:r>
              <a:rPr lang="en-US" baseline="-25000" dirty="0">
                <a:solidFill>
                  <a:srgbClr val="0000FF"/>
                </a:solidFill>
              </a:rPr>
              <a:t>3 </a:t>
            </a:r>
            <a:r>
              <a:rPr lang="en-US" dirty="0">
                <a:solidFill>
                  <a:srgbClr val="0000FF"/>
                </a:solidFill>
              </a:rPr>
              <a:t>in 3 gates delay and so on. </a:t>
            </a:r>
          </a:p>
          <a:p>
            <a:pPr marL="457200" indent="-457200">
              <a:buFontTx/>
              <a:buChar char="•"/>
            </a:pPr>
            <a:r>
              <a:rPr lang="en-US" dirty="0">
                <a:solidFill>
                  <a:srgbClr val="FF0000"/>
                </a:solidFill>
              </a:rPr>
              <a:t>S</a:t>
            </a:r>
            <a:r>
              <a:rPr lang="en-US" baseline="-25000" dirty="0">
                <a:solidFill>
                  <a:srgbClr val="FF0000"/>
                </a:solidFill>
              </a:rPr>
              <a:t>0</a:t>
            </a:r>
            <a:r>
              <a:rPr lang="en-US" dirty="0">
                <a:solidFill>
                  <a:srgbClr val="FF0000"/>
                </a:solidFill>
              </a:rPr>
              <a:t> in 4 gates delay, S</a:t>
            </a:r>
            <a:r>
              <a:rPr lang="en-US" baseline="-25000" dirty="0">
                <a:solidFill>
                  <a:srgbClr val="FF0000"/>
                </a:solidFill>
              </a:rPr>
              <a:t>1</a:t>
            </a:r>
            <a:r>
              <a:rPr lang="en-US" dirty="0">
                <a:solidFill>
                  <a:srgbClr val="FF0000"/>
                </a:solidFill>
              </a:rPr>
              <a:t> in 4 gates delay, S</a:t>
            </a:r>
            <a:r>
              <a:rPr lang="en-US" baseline="-25000" dirty="0">
                <a:solidFill>
                  <a:srgbClr val="FF0000"/>
                </a:solidFill>
              </a:rPr>
              <a:t>2</a:t>
            </a:r>
            <a:r>
              <a:rPr lang="en-US" dirty="0">
                <a:solidFill>
                  <a:srgbClr val="FF0000"/>
                </a:solidFill>
              </a:rPr>
              <a:t> in 4 gates delay and so on</a:t>
            </a:r>
            <a:r>
              <a:rPr lang="en-US" dirty="0">
                <a:solidFill>
                  <a:srgbClr val="0000FF"/>
                </a:solidFill>
              </a:rPr>
              <a:t>.</a:t>
            </a:r>
            <a:endParaRPr lang="en-US" baseline="-25000" dirty="0">
              <a:solidFill>
                <a:srgbClr val="0000FF"/>
              </a:solidFill>
            </a:endParaRPr>
          </a:p>
          <a:p>
            <a:pPr>
              <a:buFontTx/>
              <a:buChar char="•"/>
            </a:pPr>
            <a:endParaRPr lang="en-US" dirty="0"/>
          </a:p>
          <a:p>
            <a:endParaRPr lang="en-US" dirty="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a:p>
            <a:pPr>
              <a:buNone/>
            </a:pP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8077200" y="152400"/>
            <a:ext cx="1066800" cy="998220"/>
          </a:xfrm>
          <a:prstGeom prst="rect">
            <a:avLst/>
          </a:prstGeom>
          <a:noFill/>
          <a:ln w="9525">
            <a:noFill/>
            <a:miter lim="800000"/>
            <a:headEnd/>
            <a:tailEnd/>
          </a:ln>
          <a:effectLst/>
        </p:spPr>
      </p:pic>
      <p:sp>
        <p:nvSpPr>
          <p:cNvPr id="4" name="Title 1"/>
          <p:cNvSpPr>
            <a:spLocks noGrp="1"/>
          </p:cNvSpPr>
          <p:nvPr>
            <p:ph type="title"/>
          </p:nvPr>
        </p:nvSpPr>
        <p:spPr>
          <a:xfrm>
            <a:off x="228600" y="152400"/>
            <a:ext cx="7772400" cy="914400"/>
          </a:xfrm>
        </p:spPr>
        <p:txBody>
          <a:bodyPr>
            <a:normAutofit/>
          </a:bodyPr>
          <a:lstStyle/>
          <a:p>
            <a:pPr algn="l"/>
            <a:r>
              <a:rPr lang="en-US" dirty="0">
                <a:solidFill>
                  <a:srgbClr val="C00000"/>
                </a:solidFill>
              </a:rPr>
              <a:t>4-bit Carry Look-ahead Adder</a:t>
            </a:r>
            <a:endParaRPr lang="en-US" dirty="0"/>
          </a:p>
        </p:txBody>
      </p:sp>
    </p:spTree>
    <p:extLst>
      <p:ext uri="{BB962C8B-B14F-4D97-AF65-F5344CB8AC3E}">
        <p14:creationId xmlns:p14="http://schemas.microsoft.com/office/powerpoint/2010/main" val="20203100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a:t>Binary Parallel Adder/</a:t>
            </a:r>
            <a:r>
              <a:rPr lang="en-US" b="1" dirty="0" err="1"/>
              <a:t>Subtractor</a:t>
            </a:r>
            <a:r>
              <a:rPr lang="en-US" b="1" dirty="0"/>
              <a:t>: </a:t>
            </a:r>
            <a:r>
              <a:rPr lang="en-US" dirty="0"/>
              <a:t/>
            </a:r>
            <a:br>
              <a:rPr lang="en-US" dirty="0"/>
            </a:br>
            <a:endParaRPr lang="en-US" dirty="0"/>
          </a:p>
        </p:txBody>
      </p:sp>
      <p:sp>
        <p:nvSpPr>
          <p:cNvPr id="3" name="Content Placeholder 2"/>
          <p:cNvSpPr>
            <a:spLocks noGrp="1"/>
          </p:cNvSpPr>
          <p:nvPr>
            <p:ph sz="quarter" idx="1"/>
          </p:nvPr>
        </p:nvSpPr>
        <p:spPr>
          <a:xfrm>
            <a:off x="457200" y="609600"/>
            <a:ext cx="8229600" cy="5516563"/>
          </a:xfrm>
        </p:spPr>
        <p:txBody>
          <a:bodyPr/>
          <a:lstStyle/>
          <a:p>
            <a:pPr>
              <a:lnSpc>
                <a:spcPct val="110000"/>
              </a:lnSpc>
            </a:pPr>
            <a:r>
              <a:rPr lang="en-US" sz="3500" b="0" dirty="0">
                <a:effectLst/>
                <a:latin typeface="Times New Roman" pitchFamily="18" charset="0"/>
                <a:cs typeface="Times New Roman" pitchFamily="18" charset="0"/>
              </a:rPr>
              <a:t>The addition and subtraction operations can be done using an Adder-</a:t>
            </a:r>
            <a:r>
              <a:rPr lang="en-US" sz="3500" b="0" dirty="0" err="1">
                <a:effectLst/>
                <a:latin typeface="Times New Roman" pitchFamily="18" charset="0"/>
                <a:cs typeface="Times New Roman" pitchFamily="18" charset="0"/>
              </a:rPr>
              <a:t>Subtractor</a:t>
            </a:r>
            <a:r>
              <a:rPr lang="en-US" sz="3500" b="0" dirty="0">
                <a:effectLst/>
                <a:latin typeface="Times New Roman" pitchFamily="18" charset="0"/>
                <a:cs typeface="Times New Roman" pitchFamily="18" charset="0"/>
              </a:rPr>
              <a:t> circuit. </a:t>
            </a:r>
          </a:p>
          <a:p>
            <a:pPr>
              <a:lnSpc>
                <a:spcPct val="110000"/>
              </a:lnSpc>
            </a:pPr>
            <a:r>
              <a:rPr lang="en-US" sz="3500" b="0" dirty="0">
                <a:effectLst/>
                <a:latin typeface="Times New Roman" pitchFamily="18" charset="0"/>
                <a:cs typeface="Times New Roman" pitchFamily="18" charset="0"/>
              </a:rPr>
              <a:t>The figure shows the logic diagram of a 4-bit Adder-</a:t>
            </a:r>
            <a:r>
              <a:rPr lang="en-US" sz="3500" b="0" dirty="0" err="1">
                <a:effectLst/>
                <a:latin typeface="Times New Roman" pitchFamily="18" charset="0"/>
                <a:cs typeface="Times New Roman" pitchFamily="18" charset="0"/>
              </a:rPr>
              <a:t>Subtractor</a:t>
            </a:r>
            <a:r>
              <a:rPr lang="en-US" sz="3500" b="0" dirty="0">
                <a:effectLst/>
                <a:latin typeface="Times New Roman" pitchFamily="18" charset="0"/>
                <a:cs typeface="Times New Roman" pitchFamily="18" charset="0"/>
              </a:rPr>
              <a:t> circuit.</a:t>
            </a:r>
          </a:p>
          <a:p>
            <a:endParaRPr lang="en-US" dirty="0"/>
          </a:p>
        </p:txBody>
      </p:sp>
      <p:pic>
        <p:nvPicPr>
          <p:cNvPr id="4" name="Picture 3"/>
          <p:cNvPicPr/>
          <p:nvPr/>
        </p:nvPicPr>
        <p:blipFill>
          <a:blip r:embed="rId2"/>
          <a:srcRect/>
          <a:stretch>
            <a:fillRect/>
          </a:stretch>
        </p:blipFill>
        <p:spPr bwMode="auto">
          <a:xfrm>
            <a:off x="228600" y="3124200"/>
            <a:ext cx="8686800" cy="3733800"/>
          </a:xfrm>
          <a:prstGeom prst="rect">
            <a:avLst/>
          </a:prstGeom>
          <a:noFill/>
          <a:ln w="9525">
            <a:noFill/>
            <a:miter lim="800000"/>
            <a:headEnd/>
            <a:tailEnd/>
          </a:ln>
        </p:spPr>
      </p:pic>
    </p:spTree>
    <p:extLst>
      <p:ext uri="{BB962C8B-B14F-4D97-AF65-F5344CB8AC3E}">
        <p14:creationId xmlns:p14="http://schemas.microsoft.com/office/powerpoint/2010/main" val="10794538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Binary Parallel Adder/</a:t>
            </a:r>
            <a:r>
              <a:rPr lang="en-US" b="1" dirty="0" err="1"/>
              <a:t>Subtractor</a:t>
            </a:r>
            <a:r>
              <a:rPr lang="en-US" b="1" dirty="0"/>
              <a:t>: </a:t>
            </a:r>
            <a:r>
              <a:rPr lang="en-US" dirty="0"/>
              <a:t/>
            </a:r>
            <a:br>
              <a:rPr lang="en-US" dirty="0"/>
            </a:br>
            <a:endParaRPr lang="en-US" dirty="0"/>
          </a:p>
        </p:txBody>
      </p:sp>
      <p:sp>
        <p:nvSpPr>
          <p:cNvPr id="3" name="Content Placeholder 2"/>
          <p:cNvSpPr>
            <a:spLocks noGrp="1"/>
          </p:cNvSpPr>
          <p:nvPr>
            <p:ph sz="quarter" idx="1"/>
          </p:nvPr>
        </p:nvSpPr>
        <p:spPr>
          <a:xfrm>
            <a:off x="457200" y="1143000"/>
            <a:ext cx="7467600" cy="5330952"/>
          </a:xfrm>
        </p:spPr>
        <p:txBody>
          <a:bodyPr>
            <a:noAutofit/>
          </a:bodyPr>
          <a:lstStyle/>
          <a:p>
            <a:pPr>
              <a:lnSpc>
                <a:spcPct val="110000"/>
              </a:lnSpc>
            </a:pPr>
            <a:r>
              <a:rPr lang="en-US" sz="3500" b="0" dirty="0">
                <a:effectLst/>
                <a:latin typeface="Times New Roman" pitchFamily="18" charset="0"/>
                <a:cs typeface="Times New Roman" pitchFamily="18" charset="0"/>
              </a:rPr>
              <a:t>The circuit has a mode control signal M which determines if the circuit is to operate as an  adder or a </a:t>
            </a:r>
            <a:r>
              <a:rPr lang="en-US" sz="3500" b="0" dirty="0" err="1">
                <a:effectLst/>
                <a:latin typeface="Times New Roman" pitchFamily="18" charset="0"/>
                <a:cs typeface="Times New Roman" pitchFamily="18" charset="0"/>
              </a:rPr>
              <a:t>subtractor</a:t>
            </a:r>
            <a:r>
              <a:rPr lang="en-US" sz="3500" b="0" dirty="0">
                <a:effectLst/>
                <a:latin typeface="Times New Roman" pitchFamily="18" charset="0"/>
                <a:cs typeface="Times New Roman" pitchFamily="18" charset="0"/>
              </a:rPr>
              <a:t>. </a:t>
            </a:r>
          </a:p>
          <a:p>
            <a:pPr>
              <a:lnSpc>
                <a:spcPct val="110000"/>
              </a:lnSpc>
            </a:pPr>
            <a:r>
              <a:rPr lang="en-US" sz="3500" b="0" dirty="0">
                <a:effectLst/>
                <a:latin typeface="Times New Roman" pitchFamily="18" charset="0"/>
                <a:cs typeface="Times New Roman" pitchFamily="18" charset="0"/>
              </a:rPr>
              <a:t>Each XOR gate receives input M and one of the inputs of B, i.e., Bi. To understand the behavior of XOR gate consider its truth table given below. </a:t>
            </a:r>
          </a:p>
          <a:p>
            <a:pPr>
              <a:lnSpc>
                <a:spcPct val="110000"/>
              </a:lnSpc>
            </a:pPr>
            <a:endParaRPr lang="en-US" sz="3500" b="0" dirty="0">
              <a:effectLst/>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250520" y="5000760"/>
              <a:ext cx="3063240" cy="1794960"/>
            </p14:xfrm>
          </p:contentPart>
        </mc:Choice>
        <mc:Fallback xmlns="">
          <p:pic>
            <p:nvPicPr>
              <p:cNvPr id="4" name="Ink 3"/>
              <p:cNvPicPr/>
              <p:nvPr/>
            </p:nvPicPr>
            <p:blipFill>
              <a:blip r:embed="rId3"/>
              <a:stretch>
                <a:fillRect/>
              </a:stretch>
            </p:blipFill>
            <p:spPr>
              <a:xfrm>
                <a:off x="4241160" y="4991400"/>
                <a:ext cx="3081960" cy="1813680"/>
              </a:xfrm>
              <a:prstGeom prst="rect">
                <a:avLst/>
              </a:prstGeom>
            </p:spPr>
          </p:pic>
        </mc:Fallback>
      </mc:AlternateContent>
    </p:spTree>
    <p:extLst>
      <p:ext uri="{BB962C8B-B14F-4D97-AF65-F5344CB8AC3E}">
        <p14:creationId xmlns:p14="http://schemas.microsoft.com/office/powerpoint/2010/main" val="8749521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b="0" dirty="0">
                <a:effectLst/>
                <a:latin typeface="Times New Roman" pitchFamily="18" charset="0"/>
                <a:cs typeface="Times New Roman" pitchFamily="18" charset="0"/>
              </a:rPr>
              <a:t>If one input of XOR gate is  zero then the output of XOR will be same as the second input. While if one input of  XOR gate is one then the output of XOR will be complement of the second input.</a:t>
            </a:r>
            <a:endParaRPr lang="en-US" dirty="0"/>
          </a:p>
        </p:txBody>
      </p:sp>
    </p:spTree>
    <p:extLst>
      <p:ext uri="{BB962C8B-B14F-4D97-AF65-F5344CB8AC3E}">
        <p14:creationId xmlns:p14="http://schemas.microsoft.com/office/powerpoint/2010/main" val="14052176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Binary Parallel Adder/</a:t>
            </a:r>
            <a:r>
              <a:rPr lang="en-US" b="1" dirty="0" err="1"/>
              <a:t>Subtractor</a:t>
            </a:r>
            <a:r>
              <a:rPr lang="en-US" b="1" dirty="0"/>
              <a:t>: </a:t>
            </a:r>
            <a:r>
              <a:rPr lang="en-US" dirty="0"/>
              <a:t/>
            </a:r>
            <a:br>
              <a:rPr lang="en-US" dirty="0"/>
            </a:br>
            <a:endParaRPr lang="en-US" dirty="0"/>
          </a:p>
        </p:txBody>
      </p:sp>
      <p:sp>
        <p:nvSpPr>
          <p:cNvPr id="3" name="Content Placeholder 2"/>
          <p:cNvSpPr>
            <a:spLocks noGrp="1"/>
          </p:cNvSpPr>
          <p:nvPr>
            <p:ph sz="quarter" idx="1"/>
          </p:nvPr>
        </p:nvSpPr>
        <p:spPr/>
        <p:txBody>
          <a:bodyPr>
            <a:noAutofit/>
          </a:bodyPr>
          <a:lstStyle/>
          <a:p>
            <a:pPr algn="just"/>
            <a:r>
              <a:rPr lang="en-US" b="0" dirty="0">
                <a:effectLst/>
                <a:latin typeface="Times New Roman" pitchFamily="18" charset="0"/>
                <a:cs typeface="Times New Roman" pitchFamily="18" charset="0"/>
              </a:rPr>
              <a:t>So when M = 0, the output of XOR gate will be Bi ⊕ 0 = Bi. If the full adders receive the value of B, and the input carry C0 is 0, the circuit performs A plus B.  </a:t>
            </a:r>
          </a:p>
          <a:p>
            <a:pPr algn="just"/>
            <a:r>
              <a:rPr lang="en-US" b="0" dirty="0">
                <a:effectLst/>
                <a:latin typeface="Times New Roman" pitchFamily="18" charset="0"/>
                <a:cs typeface="Times New Roman" pitchFamily="18" charset="0"/>
              </a:rPr>
              <a:t>When M = 1, the output of XOR gate will be Bi ⊕ 1 = Bi.  If the full adders receive the  value of B’, and the input carry C0 is 1, the circuit performs A plus 1’s complement of B  plus 1, which is equal to A minus B.</a:t>
            </a:r>
          </a:p>
          <a:p>
            <a:pPr algn="just"/>
            <a:endParaRPr lang="en-US" b="0" dirty="0">
              <a:effectLst/>
              <a:latin typeface="Times New Roman" pitchFamily="18" charset="0"/>
              <a:cs typeface="Times New Roman" pitchFamily="18" charset="0"/>
            </a:endParaRPr>
          </a:p>
        </p:txBody>
      </p:sp>
    </p:spTree>
    <p:extLst>
      <p:ext uri="{BB962C8B-B14F-4D97-AF65-F5344CB8AC3E}">
        <p14:creationId xmlns:p14="http://schemas.microsoft.com/office/powerpoint/2010/main" val="25802481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sz="4000" dirty="0">
                <a:solidFill>
                  <a:srgbClr val="C00000"/>
                </a:solidFill>
              </a:rPr>
              <a:t>Multiplication of Positive </a:t>
            </a:r>
            <a:r>
              <a:rPr lang="en-US" altLang="en-US" sz="4000" dirty="0" smtClean="0">
                <a:solidFill>
                  <a:srgbClr val="C00000"/>
                </a:solidFill>
              </a:rPr>
              <a:t>Numbers</a:t>
            </a:r>
            <a:r>
              <a:rPr lang="en-US" altLang="en-US" sz="4000" dirty="0">
                <a:solidFill>
                  <a:srgbClr val="C00000"/>
                </a:solidFill>
              </a:rPr>
              <a:t/>
            </a:r>
            <a:br>
              <a:rPr lang="en-US" altLang="en-US" sz="4000" dirty="0">
                <a:solidFill>
                  <a:srgbClr val="C00000"/>
                </a:solidFill>
              </a:rPr>
            </a:br>
            <a:r>
              <a:rPr lang="en-US" altLang="en-US" sz="4000" dirty="0">
                <a:solidFill>
                  <a:srgbClr val="C00000"/>
                </a:solidFill>
              </a:rPr>
              <a:t>Binary Multiplier</a:t>
            </a:r>
          </a:p>
        </p:txBody>
      </p:sp>
      <p:sp>
        <p:nvSpPr>
          <p:cNvPr id="3" name="Content Placeholder 2"/>
          <p:cNvSpPr>
            <a:spLocks noGrp="1"/>
          </p:cNvSpPr>
          <p:nvPr>
            <p:ph idx="1"/>
          </p:nvPr>
        </p:nvSpPr>
        <p:spPr/>
        <p:txBody>
          <a:bodyPr>
            <a:normAutofit fontScale="92500" lnSpcReduction="20000"/>
          </a:bodyPr>
          <a:lstStyle/>
          <a:p>
            <a:pPr algn="just"/>
            <a:r>
              <a:rPr lang="en-US" sz="2800" dirty="0">
                <a:latin typeface="Times New Roman" pitchFamily="18" charset="0"/>
                <a:cs typeface="Times New Roman" pitchFamily="18" charset="0"/>
              </a:rPr>
              <a:t>Multiplication of binary numbers is performed in the same way as with decimal numbers.  The multiplicand is multiplied by each bit of the multiplier, starting from the least significant bit. </a:t>
            </a:r>
          </a:p>
          <a:p>
            <a:pPr algn="just"/>
            <a:r>
              <a:rPr lang="en-US" sz="2800" dirty="0">
                <a:latin typeface="Times New Roman" pitchFamily="18" charset="0"/>
                <a:cs typeface="Times New Roman" pitchFamily="18" charset="0"/>
              </a:rPr>
              <a:t>The result of each such multiplication forms a partial product. Successive partial products are shifted one bit to the left.</a:t>
            </a:r>
          </a:p>
          <a:p>
            <a:pPr algn="just"/>
            <a:r>
              <a:rPr lang="en-US" sz="2800" dirty="0">
                <a:latin typeface="Times New Roman" pitchFamily="18" charset="0"/>
                <a:cs typeface="Times New Roman" pitchFamily="18" charset="0"/>
              </a:rPr>
              <a:t>The product is obtained by adding these shifted partial products. </a:t>
            </a:r>
          </a:p>
          <a:p>
            <a:pPr algn="just"/>
            <a:r>
              <a:rPr lang="en-US" sz="2800" dirty="0">
                <a:latin typeface="Times New Roman" pitchFamily="18" charset="0"/>
                <a:cs typeface="Times New Roman" pitchFamily="18" charset="0"/>
              </a:rPr>
              <a:t>Example 1: Consider multiplication of two numbers, say A and B (2 bits each),</a:t>
            </a:r>
          </a:p>
          <a:p>
            <a:pPr algn="just"/>
            <a:r>
              <a:rPr lang="en-US" sz="2800" dirty="0">
                <a:latin typeface="Times New Roman" pitchFamily="18" charset="0"/>
                <a:cs typeface="Times New Roman" pitchFamily="18" charset="0"/>
              </a:rPr>
              <a:t> C = A x B. </a:t>
            </a: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5" name="Picture 4" descr="pngfind.com-kingpin-png-4152286 (1).png"/>
          <p:cNvPicPr>
            <a:picLocks noChangeAspect="1"/>
          </p:cNvPicPr>
          <p:nvPr/>
        </p:nvPicPr>
        <p:blipFill>
          <a:blip r:embed="rId2" cstate="print"/>
          <a:stretch>
            <a:fillRect/>
          </a:stretch>
        </p:blipFill>
        <p:spPr>
          <a:xfrm>
            <a:off x="7655625" y="0"/>
            <a:ext cx="1488375" cy="65116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830680" y="5259600"/>
              <a:ext cx="1795320" cy="661320"/>
            </p14:xfrm>
          </p:contentPart>
        </mc:Choice>
        <mc:Fallback xmlns="">
          <p:pic>
            <p:nvPicPr>
              <p:cNvPr id="4" name="Ink 3"/>
              <p:cNvPicPr/>
              <p:nvPr/>
            </p:nvPicPr>
            <p:blipFill>
              <a:blip r:embed="rId4"/>
              <a:stretch>
                <a:fillRect/>
              </a:stretch>
            </p:blipFill>
            <p:spPr>
              <a:xfrm>
                <a:off x="2821320" y="5250240"/>
                <a:ext cx="1814040" cy="680040"/>
              </a:xfrm>
              <a:prstGeom prst="rect">
                <a:avLst/>
              </a:prstGeom>
            </p:spPr>
          </p:pic>
        </mc:Fallback>
      </mc:AlternateContent>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000" dirty="0">
                <a:solidFill>
                  <a:srgbClr val="C00000"/>
                </a:solidFill>
              </a:rPr>
              <a:t>Binary Multiplier</a:t>
            </a:r>
          </a:p>
        </p:txBody>
      </p:sp>
      <p:sp>
        <p:nvSpPr>
          <p:cNvPr id="3" name="Content Placeholder 2"/>
          <p:cNvSpPr>
            <a:spLocks noGrp="1"/>
          </p:cNvSpPr>
          <p:nvPr>
            <p:ph idx="1"/>
          </p:nvPr>
        </p:nvSpPr>
        <p:spPr>
          <a:xfrm>
            <a:off x="457200" y="1600201"/>
            <a:ext cx="8229600" cy="1295400"/>
          </a:xfrm>
        </p:spPr>
        <p:txBody>
          <a:bodyPr>
            <a:normAutofit/>
          </a:bodyPr>
          <a:lstStyle/>
          <a:p>
            <a:pPr>
              <a:buFontTx/>
              <a:buChar char="•"/>
            </a:pPr>
            <a:r>
              <a:rPr lang="en-US" sz="2800" dirty="0"/>
              <a:t>Unsigned number multiplication</a:t>
            </a:r>
          </a:p>
          <a:p>
            <a:r>
              <a:rPr lang="en-US" sz="2800" dirty="0"/>
              <a:t>  two n-bit numbers; 2n-bit result</a:t>
            </a:r>
          </a:p>
          <a:p>
            <a:pPr algn="just">
              <a:buNone/>
            </a:pPr>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1676400" y="3048000"/>
            <a:ext cx="4343400" cy="2514600"/>
          </a:xfrm>
          <a:prstGeom prst="rect">
            <a:avLst/>
          </a:prstGeom>
          <a:noFill/>
          <a:ln w="9525">
            <a:noFill/>
            <a:miter lim="800000"/>
            <a:headEnd/>
            <a:tailEnd/>
          </a:ln>
          <a:effectLst/>
        </p:spPr>
      </p:pic>
      <p:pic>
        <p:nvPicPr>
          <p:cNvPr id="6" name="Picture 5" descr="pngfind.com-kingpin-png-4152286 (1).png"/>
          <p:cNvPicPr>
            <a:picLocks noChangeAspect="1"/>
          </p:cNvPicPr>
          <p:nvPr/>
        </p:nvPicPr>
        <p:blipFill>
          <a:blip r:embed="rId3" cstate="print"/>
          <a:stretch>
            <a:fillRect/>
          </a:stretch>
        </p:blipFill>
        <p:spPr>
          <a:xfrm>
            <a:off x="7655625" y="0"/>
            <a:ext cx="1488375" cy="65116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2232720" y="2616480"/>
              <a:ext cx="3545280" cy="3813120"/>
            </p14:xfrm>
          </p:contentPart>
        </mc:Choice>
        <mc:Fallback xmlns="">
          <p:pic>
            <p:nvPicPr>
              <p:cNvPr id="4" name="Ink 3"/>
              <p:cNvPicPr/>
              <p:nvPr/>
            </p:nvPicPr>
            <p:blipFill>
              <a:blip r:embed="rId5"/>
              <a:stretch>
                <a:fillRect/>
              </a:stretch>
            </p:blipFill>
            <p:spPr>
              <a:xfrm>
                <a:off x="2223360" y="2607120"/>
                <a:ext cx="3564000" cy="3831840"/>
              </a:xfrm>
              <a:prstGeom prst="rect">
                <a:avLst/>
              </a:prstGeom>
            </p:spPr>
          </p:pic>
        </mc:Fallback>
      </mc:AlternateContent>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altLang="en-US" sz="4000" dirty="0">
                <a:solidFill>
                  <a:srgbClr val="C00000"/>
                </a:solidFill>
              </a:rPr>
              <a:t>Binary Multiplier</a:t>
            </a:r>
          </a:p>
        </p:txBody>
      </p:sp>
      <p:sp>
        <p:nvSpPr>
          <p:cNvPr id="3" name="Content Placeholder 2"/>
          <p:cNvSpPr>
            <a:spLocks noGrp="1"/>
          </p:cNvSpPr>
          <p:nvPr>
            <p:ph idx="1"/>
          </p:nvPr>
        </p:nvSpPr>
        <p:spPr>
          <a:xfrm>
            <a:off x="457200" y="1143000"/>
            <a:ext cx="8229600" cy="5181599"/>
          </a:xfrm>
        </p:spPr>
        <p:txBody>
          <a:bodyPr>
            <a:normAutofit/>
          </a:bodyPr>
          <a:lstStyle/>
          <a:p>
            <a:pPr lvl="0" algn="just"/>
            <a:r>
              <a:rPr lang="en-US" sz="2800" dirty="0">
                <a:latin typeface="Times New Roman" pitchFamily="18" charset="0"/>
                <a:cs typeface="Times New Roman" pitchFamily="18" charset="0"/>
              </a:rPr>
              <a:t>The first partial product is formed by multiplying the B1B0 by A0. The multiplication of two bits such as A0 and B0 produces a 1 if both bits are 1; otherwise it produces a 0 like an AND operation. So the partial products can be implemented with AND gates. </a:t>
            </a:r>
          </a:p>
          <a:p>
            <a:pPr algn="just"/>
            <a:r>
              <a:rPr lang="en-US" sz="2800" dirty="0">
                <a:latin typeface="Times New Roman" pitchFamily="18" charset="0"/>
                <a:cs typeface="Times New Roman" pitchFamily="18" charset="0"/>
              </a:rPr>
              <a:t>The second partial product is formed by multiplying the B1B0 by A1 and is shifted one position to the left.</a:t>
            </a:r>
          </a:p>
          <a:p>
            <a:pPr algn="just"/>
            <a:r>
              <a:rPr lang="en-US" sz="2800" dirty="0">
                <a:latin typeface="Times New Roman" pitchFamily="18" charset="0"/>
                <a:cs typeface="Times New Roman" pitchFamily="18" charset="0"/>
              </a:rPr>
              <a:t>The two partial products are added with two half adders (HA). Usually there are more bits in the partial products, and then it will be necessary to use FAs. </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5" name="Picture 4" descr="pngfind.com-kingpin-png-4152286 (1).png"/>
          <p:cNvPicPr>
            <a:picLocks noChangeAspect="1"/>
          </p:cNvPicPr>
          <p:nvPr/>
        </p:nvPicPr>
        <p:blipFill>
          <a:blip r:embed="rId2" cstate="print"/>
          <a:stretch>
            <a:fillRect/>
          </a:stretch>
        </p:blipFill>
        <p:spPr>
          <a:xfrm>
            <a:off x="7655625" y="0"/>
            <a:ext cx="1488375" cy="65116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991600" y="1607400"/>
              <a:ext cx="360" cy="360"/>
            </p14:xfrm>
          </p:contentPart>
        </mc:Choice>
        <mc:Fallback xmlns="">
          <p:pic>
            <p:nvPicPr>
              <p:cNvPr id="4" name="Ink 3"/>
              <p:cNvPicPr/>
              <p:nvPr/>
            </p:nvPicPr>
            <p:blipFill>
              <a:blip r:embed="rId4"/>
              <a:stretch>
                <a:fillRect/>
              </a:stretch>
            </p:blipFill>
            <p:spPr>
              <a:xfrm>
                <a:off x="2982240" y="1598040"/>
                <a:ext cx="19080" cy="19080"/>
              </a:xfrm>
              <a:prstGeom prst="rect">
                <a:avLst/>
              </a:prstGeom>
            </p:spPr>
          </p:pic>
        </mc:Fallback>
      </mc:AlternateContent>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altLang="en-US" sz="4000" dirty="0">
                <a:solidFill>
                  <a:srgbClr val="C00000"/>
                </a:solidFill>
              </a:rPr>
              <a:t>Binary Multiplier</a:t>
            </a:r>
          </a:p>
        </p:txBody>
      </p:sp>
      <p:sp>
        <p:nvSpPr>
          <p:cNvPr id="3" name="Content Placeholder 2"/>
          <p:cNvSpPr>
            <a:spLocks noGrp="1"/>
          </p:cNvSpPr>
          <p:nvPr>
            <p:ph idx="1"/>
          </p:nvPr>
        </p:nvSpPr>
        <p:spPr>
          <a:xfrm>
            <a:off x="457200" y="1143001"/>
            <a:ext cx="8229600" cy="1600199"/>
          </a:xfrm>
        </p:spPr>
        <p:txBody>
          <a:bodyPr>
            <a:normAutofit/>
          </a:bodyPr>
          <a:lstStyle/>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4438650" y="1219201"/>
            <a:ext cx="4400550" cy="5105400"/>
          </a:xfrm>
          <a:prstGeom prst="rect">
            <a:avLst/>
          </a:prstGeom>
          <a:noFill/>
          <a:ln w="9525">
            <a:noFill/>
            <a:miter lim="800000"/>
            <a:headEnd/>
            <a:tailEnd/>
          </a:ln>
          <a:effectLst/>
        </p:spPr>
      </p:pic>
      <p:pic>
        <p:nvPicPr>
          <p:cNvPr id="7" name="Picture 3"/>
          <p:cNvPicPr>
            <a:picLocks noChangeAspect="1" noChangeArrowheads="1"/>
          </p:cNvPicPr>
          <p:nvPr/>
        </p:nvPicPr>
        <p:blipFill>
          <a:blip r:embed="rId3"/>
          <a:srcRect/>
          <a:stretch>
            <a:fillRect/>
          </a:stretch>
        </p:blipFill>
        <p:spPr bwMode="auto">
          <a:xfrm>
            <a:off x="381000" y="1828800"/>
            <a:ext cx="3505200" cy="2057400"/>
          </a:xfrm>
          <a:prstGeom prst="rect">
            <a:avLst/>
          </a:prstGeom>
          <a:noFill/>
          <a:ln w="9525">
            <a:noFill/>
            <a:miter lim="800000"/>
            <a:headEnd/>
            <a:tailEnd/>
          </a:ln>
          <a:effectLst/>
        </p:spPr>
      </p:pic>
      <p:pic>
        <p:nvPicPr>
          <p:cNvPr id="8" name="Picture 7" descr="pngfind.com-kingpin-png-4152286 (1).png"/>
          <p:cNvPicPr>
            <a:picLocks noChangeAspect="1"/>
          </p:cNvPicPr>
          <p:nvPr/>
        </p:nvPicPr>
        <p:blipFill>
          <a:blip r:embed="rId4" cstate="print"/>
          <a:stretch>
            <a:fillRect/>
          </a:stretch>
        </p:blipFill>
        <p:spPr>
          <a:xfrm>
            <a:off x="7655625" y="0"/>
            <a:ext cx="1488375" cy="651164"/>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2973600" y="2687760"/>
              <a:ext cx="482760" cy="411120"/>
            </p14:xfrm>
          </p:contentPart>
        </mc:Choice>
        <mc:Fallback xmlns="">
          <p:pic>
            <p:nvPicPr>
              <p:cNvPr id="4" name="Ink 3"/>
              <p:cNvPicPr/>
              <p:nvPr/>
            </p:nvPicPr>
            <p:blipFill>
              <a:blip r:embed="rId6"/>
              <a:stretch>
                <a:fillRect/>
              </a:stretch>
            </p:blipFill>
            <p:spPr>
              <a:xfrm>
                <a:off x="2964240" y="2678400"/>
                <a:ext cx="501480" cy="429840"/>
              </a:xfrm>
              <a:prstGeom prst="rect">
                <a:avLst/>
              </a:prstGeom>
            </p:spPr>
          </p:pic>
        </mc:Fallback>
      </mc:AlternateContent>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26978" name="Picture 2"/>
          <p:cNvPicPr>
            <a:picLocks noGrp="1" noChangeAspect="1" noChangeArrowheads="1"/>
          </p:cNvPicPr>
          <p:nvPr>
            <p:ph sz="quarter" idx="1"/>
          </p:nvPr>
        </p:nvPicPr>
        <p:blipFill>
          <a:blip r:embed="rId2"/>
          <a:srcRect/>
          <a:stretch>
            <a:fillRect/>
          </a:stretch>
        </p:blipFill>
        <p:spPr bwMode="auto">
          <a:xfrm>
            <a:off x="685800" y="1600200"/>
            <a:ext cx="7315200" cy="4873625"/>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223640" y="0"/>
              <a:ext cx="7492320" cy="4938480"/>
            </p14:xfrm>
          </p:contentPart>
        </mc:Choice>
        <mc:Fallback xmlns="">
          <p:pic>
            <p:nvPicPr>
              <p:cNvPr id="3" name="Ink 2"/>
              <p:cNvPicPr/>
              <p:nvPr/>
            </p:nvPicPr>
            <p:blipFill>
              <a:blip r:embed="rId4"/>
              <a:stretch>
                <a:fillRect/>
              </a:stretch>
            </p:blipFill>
            <p:spPr>
              <a:xfrm>
                <a:off x="1214280" y="-9360"/>
                <a:ext cx="7511040" cy="495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1991520" y="107280"/>
              <a:ext cx="6769080" cy="4875840"/>
            </p14:xfrm>
          </p:contentPart>
        </mc:Choice>
        <mc:Fallback xmlns="">
          <p:pic>
            <p:nvPicPr>
              <p:cNvPr id="4" name="Ink 3"/>
              <p:cNvPicPr/>
              <p:nvPr/>
            </p:nvPicPr>
            <p:blipFill>
              <a:blip r:embed="rId6"/>
              <a:stretch>
                <a:fillRect/>
              </a:stretch>
            </p:blipFill>
            <p:spPr>
              <a:xfrm>
                <a:off x="1982160" y="97920"/>
                <a:ext cx="6787800" cy="4894560"/>
              </a:xfrm>
              <a:prstGeom prst="rect">
                <a:avLst/>
              </a:prstGeom>
            </p:spPr>
          </p:pic>
        </mc:Fallback>
      </mc:AlternateContent>
    </p:spTree>
    <p:extLst>
      <p:ext uri="{BB962C8B-B14F-4D97-AF65-F5344CB8AC3E}">
        <p14:creationId xmlns:p14="http://schemas.microsoft.com/office/powerpoint/2010/main" val="41863602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rgbClr val="C00000"/>
                </a:solidFill>
              </a:rPr>
              <a:t>Binary Multiplier</a:t>
            </a:r>
            <a:endParaRPr lang="en-US" dirty="0">
              <a:solidFill>
                <a:srgbClr val="C00000"/>
              </a:solidFill>
            </a:endParaRPr>
          </a:p>
        </p:txBody>
      </p:sp>
      <p:pic>
        <p:nvPicPr>
          <p:cNvPr id="4098" name="Picture 2"/>
          <p:cNvPicPr>
            <a:picLocks noGrp="1" noChangeAspect="1" noChangeArrowheads="1"/>
          </p:cNvPicPr>
          <p:nvPr>
            <p:ph idx="1"/>
          </p:nvPr>
        </p:nvPicPr>
        <p:blipFill>
          <a:blip r:embed="rId2"/>
          <a:srcRect/>
          <a:stretch>
            <a:fillRect/>
          </a:stretch>
        </p:blipFill>
        <p:spPr bwMode="auto">
          <a:xfrm>
            <a:off x="2709862" y="1696244"/>
            <a:ext cx="3724275" cy="4333875"/>
          </a:xfrm>
          <a:prstGeom prst="rect">
            <a:avLst/>
          </a:prstGeom>
          <a:noFill/>
          <a:ln w="9525">
            <a:noFill/>
            <a:miter lim="800000"/>
            <a:headEnd/>
            <a:tailEnd/>
          </a:ln>
          <a:effectLst/>
        </p:spPr>
      </p:pic>
      <p:pic>
        <p:nvPicPr>
          <p:cNvPr id="5" name="Picture 4" descr="pngfind.com-kingpin-png-4152286 (1).png"/>
          <p:cNvPicPr>
            <a:picLocks noChangeAspect="1"/>
          </p:cNvPicPr>
          <p:nvPr/>
        </p:nvPicPr>
        <p:blipFill>
          <a:blip r:embed="rId3" cstate="print"/>
          <a:stretch>
            <a:fillRect/>
          </a:stretch>
        </p:blipFill>
        <p:spPr>
          <a:xfrm>
            <a:off x="7655625" y="0"/>
            <a:ext cx="1488375" cy="651164"/>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rgbClr val="C00000"/>
                </a:solidFill>
              </a:rPr>
              <a:t>Binary Multiplier</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457200" y="2053579"/>
            <a:ext cx="8229600" cy="3619205"/>
          </a:xfrm>
          <a:prstGeom prst="rect">
            <a:avLst/>
          </a:prstGeom>
          <a:noFill/>
          <a:ln w="9525">
            <a:noFill/>
            <a:miter lim="800000"/>
            <a:headEnd/>
            <a:tailEnd/>
          </a:ln>
          <a:effectLst/>
        </p:spPr>
      </p:pic>
      <p:pic>
        <p:nvPicPr>
          <p:cNvPr id="5" name="Picture 4" descr="pngfind.com-kingpin-png-4152286 (1).png"/>
          <p:cNvPicPr>
            <a:picLocks noChangeAspect="1"/>
          </p:cNvPicPr>
          <p:nvPr/>
        </p:nvPicPr>
        <p:blipFill>
          <a:blip r:embed="rId3" cstate="print"/>
          <a:stretch>
            <a:fillRect/>
          </a:stretch>
        </p:blipFill>
        <p:spPr>
          <a:xfrm>
            <a:off x="7655625" y="0"/>
            <a:ext cx="1488375" cy="651164"/>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altLang="en-US" sz="4000" dirty="0">
                <a:solidFill>
                  <a:srgbClr val="C00000"/>
                </a:solidFill>
              </a:rPr>
              <a:t>Binary Multiplier</a:t>
            </a:r>
          </a:p>
        </p:txBody>
      </p:sp>
      <p:sp>
        <p:nvSpPr>
          <p:cNvPr id="3" name="Content Placeholder 2"/>
          <p:cNvSpPr>
            <a:spLocks noGrp="1"/>
          </p:cNvSpPr>
          <p:nvPr>
            <p:ph idx="1"/>
          </p:nvPr>
        </p:nvSpPr>
        <p:spPr>
          <a:xfrm>
            <a:off x="457200" y="1143000"/>
            <a:ext cx="8229600" cy="5181599"/>
          </a:xfrm>
        </p:spPr>
        <p:txBody>
          <a:bodyPr>
            <a:normAutofit/>
          </a:bodyPr>
          <a:lstStyle/>
          <a:p>
            <a:pPr algn="just"/>
            <a:r>
              <a:rPr lang="en-US" sz="2800" dirty="0">
                <a:latin typeface="Times New Roman" pitchFamily="18" charset="0"/>
                <a:cs typeface="Times New Roman" pitchFamily="18" charset="0"/>
              </a:rPr>
              <a:t>The least significant bit of the product does not have to go through an adder, since it is formed by the output of the first AND gate as shown in the Figure.</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5" name="Picture 4" descr="pngfind.com-kingpin-png-4152286 (1).png"/>
          <p:cNvPicPr>
            <a:picLocks noChangeAspect="1"/>
          </p:cNvPicPr>
          <p:nvPr/>
        </p:nvPicPr>
        <p:blipFill>
          <a:blip r:embed="rId2" cstate="print"/>
          <a:stretch>
            <a:fillRect/>
          </a:stretch>
        </p:blipFill>
        <p:spPr>
          <a:xfrm>
            <a:off x="7655625" y="0"/>
            <a:ext cx="1488375" cy="651164"/>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Example</a:t>
            </a:r>
            <a:endParaRPr lang="en-US" dirty="0">
              <a:solidFill>
                <a:srgbClr val="C00000"/>
              </a:solidFill>
            </a:endParaRPr>
          </a:p>
        </p:txBody>
      </p:sp>
      <p:sp>
        <p:nvSpPr>
          <p:cNvPr id="3" name="Content Placeholder 2"/>
          <p:cNvSpPr>
            <a:spLocks noGrp="1"/>
          </p:cNvSpPr>
          <p:nvPr>
            <p:ph idx="1"/>
          </p:nvPr>
        </p:nvSpPr>
        <p:spPr/>
        <p:txBody>
          <a:bodyPr/>
          <a:lstStyle/>
          <a:p>
            <a:pPr lvl="1">
              <a:buNone/>
            </a:pPr>
            <a:r>
              <a:rPr lang="en-US" dirty="0" smtClean="0"/>
              <a:t>	   	B</a:t>
            </a:r>
            <a:r>
              <a:rPr lang="en-US" baseline="-25000" dirty="0" smtClean="0"/>
              <a:t>3</a:t>
            </a:r>
            <a:r>
              <a:rPr lang="en-US" dirty="0" smtClean="0"/>
              <a:t>  B</a:t>
            </a:r>
            <a:r>
              <a:rPr lang="en-US" baseline="-25000" dirty="0" smtClean="0"/>
              <a:t>2</a:t>
            </a:r>
            <a:r>
              <a:rPr lang="en-US" dirty="0" smtClean="0"/>
              <a:t>  B</a:t>
            </a:r>
            <a:r>
              <a:rPr lang="en-US" baseline="-25000" dirty="0" smtClean="0"/>
              <a:t>1</a:t>
            </a:r>
            <a:r>
              <a:rPr lang="en-US" dirty="0" smtClean="0"/>
              <a:t>  B</a:t>
            </a:r>
            <a:r>
              <a:rPr lang="en-US" baseline="-25000" dirty="0" smtClean="0"/>
              <a:t>0</a:t>
            </a:r>
          </a:p>
          <a:p>
            <a:pPr lvl="1">
              <a:buNone/>
            </a:pPr>
            <a:r>
              <a:rPr lang="en-US" dirty="0" smtClean="0"/>
              <a:t>	   	 1    1   0   1			1    3</a:t>
            </a:r>
          </a:p>
          <a:p>
            <a:pPr lvl="1">
              <a:buNone/>
            </a:pPr>
            <a:r>
              <a:rPr lang="en-US" dirty="0" smtClean="0"/>
              <a:t>  *                    1   1   0		   *            6</a:t>
            </a:r>
          </a:p>
          <a:p>
            <a:pPr lvl="1">
              <a:buNone/>
            </a:pPr>
            <a:r>
              <a:rPr lang="en-US" dirty="0" smtClean="0"/>
              <a:t>	  		 0    0   0   0   A</a:t>
            </a:r>
            <a:r>
              <a:rPr lang="en-US" baseline="-25000" dirty="0" smtClean="0"/>
              <a:t>0</a:t>
            </a:r>
            <a:r>
              <a:rPr lang="en-US" dirty="0" smtClean="0"/>
              <a:t>		1    8</a:t>
            </a:r>
            <a:endParaRPr lang="en-US" baseline="-25000" dirty="0" smtClean="0"/>
          </a:p>
          <a:p>
            <a:pPr lvl="1">
              <a:buNone/>
            </a:pPr>
            <a:r>
              <a:rPr lang="en-US" dirty="0" smtClean="0"/>
              <a:t> +		       1   1    0   1	A</a:t>
            </a:r>
            <a:r>
              <a:rPr lang="en-US" baseline="-25000" dirty="0" smtClean="0"/>
              <a:t>1</a:t>
            </a:r>
            <a:r>
              <a:rPr lang="en-US" dirty="0" smtClean="0"/>
              <a:t>		6</a:t>
            </a:r>
            <a:endParaRPr lang="en-US" baseline="-25000" dirty="0" smtClean="0"/>
          </a:p>
          <a:p>
            <a:pPr lvl="1">
              <a:buNone/>
            </a:pPr>
            <a:r>
              <a:rPr lang="en-US" dirty="0" smtClean="0"/>
              <a:t>		       1   1    0   1   0			7    8</a:t>
            </a:r>
          </a:p>
          <a:p>
            <a:pPr lvl="1">
              <a:buNone/>
            </a:pPr>
            <a:r>
              <a:rPr lang="en-US" dirty="0" smtClean="0"/>
              <a:t> +		  1   1   0    1		A</a:t>
            </a:r>
            <a:r>
              <a:rPr lang="en-US" baseline="-25000" dirty="0" smtClean="0"/>
              <a:t>2</a:t>
            </a:r>
          </a:p>
          <a:p>
            <a:pPr lvl="1">
              <a:buNone/>
            </a:pPr>
            <a:r>
              <a:rPr lang="en-US" dirty="0" smtClean="0"/>
              <a:t> 1    0   0   1    1   1   0</a:t>
            </a:r>
          </a:p>
          <a:p>
            <a:pPr lvl="1">
              <a:buNone/>
            </a:pPr>
            <a:endParaRPr lang="en-US" dirty="0"/>
          </a:p>
        </p:txBody>
      </p:sp>
      <p:cxnSp>
        <p:nvCxnSpPr>
          <p:cNvPr id="5" name="Straight Connector 4"/>
          <p:cNvCxnSpPr/>
          <p:nvPr/>
        </p:nvCxnSpPr>
        <p:spPr>
          <a:xfrm>
            <a:off x="838200" y="3124200"/>
            <a:ext cx="3200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62000" y="4191000"/>
            <a:ext cx="3276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62000" y="5180012"/>
            <a:ext cx="3276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562600" y="3124200"/>
            <a:ext cx="1676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62600" y="4189412"/>
            <a:ext cx="16764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descr="pngfind.com-kingpin-png-4152286 (1).png"/>
          <p:cNvPicPr>
            <a:picLocks noChangeAspect="1"/>
          </p:cNvPicPr>
          <p:nvPr/>
        </p:nvPicPr>
        <p:blipFill>
          <a:blip r:embed="rId2" cstate="print"/>
          <a:stretch>
            <a:fillRect/>
          </a:stretch>
        </p:blipFill>
        <p:spPr>
          <a:xfrm>
            <a:off x="7655625" y="0"/>
            <a:ext cx="1488375" cy="651164"/>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altLang="en-US" sz="4000" dirty="0" smtClean="0">
                <a:solidFill>
                  <a:srgbClr val="C00000"/>
                </a:solidFill>
              </a:rPr>
              <a:t>Multiplication of Positive Numbers: </a:t>
            </a:r>
            <a:br>
              <a:rPr lang="en-US" altLang="en-US" sz="4000" dirty="0" smtClean="0">
                <a:solidFill>
                  <a:srgbClr val="C00000"/>
                </a:solidFill>
              </a:rPr>
            </a:br>
            <a:r>
              <a:rPr lang="en-US" altLang="en-US" sz="4000" dirty="0" smtClean="0">
                <a:solidFill>
                  <a:srgbClr val="C00000"/>
                </a:solidFill>
              </a:rPr>
              <a:t>Shift-and-Add </a:t>
            </a:r>
            <a:r>
              <a:rPr lang="en-US" altLang="en-US" sz="4000" dirty="0">
                <a:solidFill>
                  <a:srgbClr val="C00000"/>
                </a:solidFill>
              </a:rPr>
              <a:t>Multiplier</a:t>
            </a:r>
          </a:p>
        </p:txBody>
      </p:sp>
      <p:sp>
        <p:nvSpPr>
          <p:cNvPr id="3" name="Content Placeholder 2"/>
          <p:cNvSpPr>
            <a:spLocks noGrp="1"/>
          </p:cNvSpPr>
          <p:nvPr>
            <p:ph idx="1"/>
          </p:nvPr>
        </p:nvSpPr>
        <p:spPr>
          <a:xfrm>
            <a:off x="457200" y="1143000"/>
            <a:ext cx="8229600" cy="5181599"/>
          </a:xfrm>
        </p:spPr>
        <p:txBody>
          <a:bodyPr>
            <a:normAutofit/>
          </a:bodyPr>
          <a:lstStyle/>
          <a:p>
            <a:pPr algn="just"/>
            <a:r>
              <a:rPr lang="en-US" sz="2800" dirty="0">
                <a:latin typeface="Times New Roman" pitchFamily="18" charset="0"/>
                <a:cs typeface="Times New Roman" pitchFamily="18" charset="0"/>
              </a:rPr>
              <a:t>Shift-and-add multiplication is similar to the multiplication performed by paper and pencil. </a:t>
            </a:r>
          </a:p>
          <a:p>
            <a:pPr algn="just"/>
            <a:r>
              <a:rPr lang="en-US" sz="2800" dirty="0">
                <a:latin typeface="Times New Roman" pitchFamily="18" charset="0"/>
                <a:cs typeface="Times New Roman" pitchFamily="18" charset="0"/>
              </a:rPr>
              <a:t>This method adds the multiplicand X to itself Y times, where Y denotes the multiplier. </a:t>
            </a:r>
          </a:p>
          <a:p>
            <a:pPr algn="just"/>
            <a:r>
              <a:rPr lang="en-US" sz="2800" dirty="0">
                <a:latin typeface="Times New Roman" pitchFamily="18" charset="0"/>
                <a:cs typeface="Times New Roman" pitchFamily="18" charset="0"/>
              </a:rPr>
              <a:t>To multiply two numbers by paper and pencil, the algorithm is to take the digits of the multiplier one at a time from right to left, multiplying the multiplicand by a single digit of the multiplier and placing the intermediate product in the appropriate positions to the left of the earlier results.</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5" name="Picture 4" descr="pngfind.com-kingpin-png-4152286 (1).png"/>
          <p:cNvPicPr>
            <a:picLocks noChangeAspect="1"/>
          </p:cNvPicPr>
          <p:nvPr/>
        </p:nvPicPr>
        <p:blipFill>
          <a:blip r:embed="rId2" cstate="print"/>
          <a:stretch>
            <a:fillRect/>
          </a:stretch>
        </p:blipFill>
        <p:spPr>
          <a:xfrm>
            <a:off x="7655625" y="0"/>
            <a:ext cx="1488375" cy="651164"/>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rgbClr val="C00000"/>
                </a:solidFill>
              </a:rPr>
              <a:t>Shift-and-Add Multiplication</a:t>
            </a:r>
            <a:endParaRPr lang="en-US" dirty="0"/>
          </a:p>
        </p:txBody>
      </p:sp>
      <p:pic>
        <p:nvPicPr>
          <p:cNvPr id="4" name="Content Placeholder 3" descr="download.png"/>
          <p:cNvPicPr>
            <a:picLocks noGrp="1" noChangeAspect="1"/>
          </p:cNvPicPr>
          <p:nvPr>
            <p:ph idx="1"/>
          </p:nvPr>
        </p:nvPicPr>
        <p:blipFill>
          <a:blip r:embed="rId2"/>
          <a:stretch>
            <a:fillRect/>
          </a:stretch>
        </p:blipFill>
        <p:spPr>
          <a:xfrm>
            <a:off x="1219200" y="1828800"/>
            <a:ext cx="6858000" cy="4313512"/>
          </a:xfrm>
        </p:spPr>
      </p:pic>
      <p:pic>
        <p:nvPicPr>
          <p:cNvPr id="5" name="Picture 4" descr="pngfind.com-kingpin-png-4152286 (1).png"/>
          <p:cNvPicPr>
            <a:picLocks noChangeAspect="1"/>
          </p:cNvPicPr>
          <p:nvPr/>
        </p:nvPicPr>
        <p:blipFill>
          <a:blip r:embed="rId3" cstate="print"/>
          <a:stretch>
            <a:fillRect/>
          </a:stretch>
        </p:blipFill>
        <p:spPr>
          <a:xfrm>
            <a:off x="7655625" y="0"/>
            <a:ext cx="1488375" cy="651164"/>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4125600" y="1143000"/>
              <a:ext cx="2866680" cy="2152440"/>
            </p14:xfrm>
          </p:contentPart>
        </mc:Choice>
        <mc:Fallback xmlns="">
          <p:pic>
            <p:nvPicPr>
              <p:cNvPr id="3" name="Ink 2"/>
              <p:cNvPicPr/>
              <p:nvPr/>
            </p:nvPicPr>
            <p:blipFill>
              <a:blip r:embed="rId5"/>
              <a:stretch>
                <a:fillRect/>
              </a:stretch>
            </p:blipFill>
            <p:spPr>
              <a:xfrm>
                <a:off x="4116240" y="1133640"/>
                <a:ext cx="2885400" cy="2171160"/>
              </a:xfrm>
              <a:prstGeom prst="rect">
                <a:avLst/>
              </a:prstGeom>
            </p:spPr>
          </p:pic>
        </mc:Fallback>
      </mc:AlternateContent>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altLang="en-US" sz="4000" dirty="0">
                <a:solidFill>
                  <a:srgbClr val="C00000"/>
                </a:solidFill>
              </a:rPr>
              <a:t>Shift-and-Add Multiplier</a:t>
            </a:r>
          </a:p>
        </p:txBody>
      </p:sp>
      <p:sp>
        <p:nvSpPr>
          <p:cNvPr id="3" name="Content Placeholder 2"/>
          <p:cNvSpPr>
            <a:spLocks noGrp="1"/>
          </p:cNvSpPr>
          <p:nvPr>
            <p:ph idx="1"/>
          </p:nvPr>
        </p:nvSpPr>
        <p:spPr>
          <a:xfrm>
            <a:off x="457200" y="1143001"/>
            <a:ext cx="8229600" cy="1600200"/>
          </a:xfrm>
        </p:spPr>
        <p:txBody>
          <a:bodyPr>
            <a:normAutofit/>
          </a:bodyPr>
          <a:lstStyle/>
          <a:p>
            <a:r>
              <a:rPr lang="en-US" sz="2800" dirty="0">
                <a:latin typeface="Times New Roman" pitchFamily="18" charset="0"/>
                <a:cs typeface="Times New Roman" pitchFamily="18" charset="0"/>
              </a:rPr>
              <a:t>As an example, consider the multiplication of two unsigned 4-bit numbers, </a:t>
            </a:r>
          </a:p>
          <a:p>
            <a:r>
              <a:rPr lang="en-US" sz="2800" dirty="0">
                <a:latin typeface="Times New Roman" pitchFamily="18" charset="0"/>
                <a:cs typeface="Times New Roman" pitchFamily="18" charset="0"/>
              </a:rPr>
              <a:t>8   (1000) and  9 (1001).</a:t>
            </a:r>
          </a:p>
          <a:p>
            <a:endParaRPr lang="en-US" sz="2800" dirty="0"/>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5" name="Picture 4"/>
          <p:cNvPicPr/>
          <p:nvPr/>
        </p:nvPicPr>
        <p:blipFill>
          <a:blip r:embed="rId2">
            <a:lum bright="-47000" contrast="98000"/>
          </a:blip>
          <a:srcRect/>
          <a:stretch>
            <a:fillRect/>
          </a:stretch>
        </p:blipFill>
        <p:spPr bwMode="auto">
          <a:xfrm>
            <a:off x="838200" y="2971800"/>
            <a:ext cx="7391400" cy="2895600"/>
          </a:xfrm>
          <a:prstGeom prst="rect">
            <a:avLst/>
          </a:prstGeom>
          <a:noFill/>
          <a:ln w="9525">
            <a:noFill/>
            <a:miter lim="800000"/>
            <a:headEnd/>
            <a:tailEnd/>
          </a:ln>
        </p:spPr>
      </p:pic>
      <p:pic>
        <p:nvPicPr>
          <p:cNvPr id="6" name="Picture 5" descr="pngfind.com-kingpin-png-4152286 (1).png"/>
          <p:cNvPicPr>
            <a:picLocks noChangeAspect="1"/>
          </p:cNvPicPr>
          <p:nvPr/>
        </p:nvPicPr>
        <p:blipFill>
          <a:blip r:embed="rId3" cstate="print"/>
          <a:stretch>
            <a:fillRect/>
          </a:stretch>
        </p:blipFill>
        <p:spPr>
          <a:xfrm>
            <a:off x="7655625" y="0"/>
            <a:ext cx="1488375" cy="651164"/>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altLang="en-US" sz="4000" dirty="0">
                <a:solidFill>
                  <a:srgbClr val="C00000"/>
                </a:solidFill>
              </a:rPr>
              <a:t>Shift-and-Add Multiplier</a:t>
            </a:r>
          </a:p>
        </p:txBody>
      </p:sp>
      <p:sp>
        <p:nvSpPr>
          <p:cNvPr id="3" name="Content Placeholder 2"/>
          <p:cNvSpPr>
            <a:spLocks noGrp="1"/>
          </p:cNvSpPr>
          <p:nvPr>
            <p:ph idx="1"/>
          </p:nvPr>
        </p:nvSpPr>
        <p:spPr>
          <a:xfrm>
            <a:off x="457200" y="1143000"/>
            <a:ext cx="8229600" cy="5181599"/>
          </a:xfrm>
        </p:spPr>
        <p:txBody>
          <a:bodyPr>
            <a:normAutofit/>
          </a:bodyPr>
          <a:lstStyle/>
          <a:p>
            <a:r>
              <a:rPr lang="en-US" sz="2800" dirty="0">
                <a:latin typeface="Times New Roman" pitchFamily="18" charset="0"/>
                <a:cs typeface="Times New Roman" pitchFamily="18" charset="0"/>
              </a:rPr>
              <a:t>In the case of binary multiplication, since the digits are 0 and 1, each step of the multiplication is simple.</a:t>
            </a:r>
          </a:p>
          <a:p>
            <a:r>
              <a:rPr lang="en-US" sz="2800" dirty="0">
                <a:latin typeface="Times New Roman" pitchFamily="18" charset="0"/>
                <a:cs typeface="Times New Roman" pitchFamily="18" charset="0"/>
              </a:rPr>
              <a:t> If the multiplier digit is 1, a copy of the multiplicand (1 ×multiplicand) is placed in the proper positions; </a:t>
            </a:r>
          </a:p>
          <a:p>
            <a:r>
              <a:rPr lang="en-US" sz="2800" dirty="0">
                <a:latin typeface="Times New Roman" pitchFamily="18" charset="0"/>
                <a:cs typeface="Times New Roman" pitchFamily="18" charset="0"/>
              </a:rPr>
              <a:t>If the multiplier digit is 0, a number of 0 digits (0 × multiplicand) are placed in the proper positions.</a:t>
            </a:r>
          </a:p>
          <a:p>
            <a:r>
              <a:rPr lang="en-US" sz="2800" dirty="0">
                <a:latin typeface="Times New Roman" pitchFamily="18" charset="0"/>
                <a:cs typeface="Times New Roman" pitchFamily="18" charset="0"/>
              </a:rPr>
              <a:t>Consider the multiplication of positive numbers. The first version of the multiplier circuit, which implements the shift-and-add multiplication method for two n-bit numbers, is shown in Figure.</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5" name="Picture 4" descr="pngfind.com-kingpin-png-4152286 (1).png"/>
          <p:cNvPicPr>
            <a:picLocks noChangeAspect="1"/>
          </p:cNvPicPr>
          <p:nvPr/>
        </p:nvPicPr>
        <p:blipFill>
          <a:blip r:embed="rId2" cstate="print"/>
          <a:stretch>
            <a:fillRect/>
          </a:stretch>
        </p:blipFill>
        <p:spPr>
          <a:xfrm>
            <a:off x="7655625" y="0"/>
            <a:ext cx="1488375" cy="651164"/>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altLang="en-US" sz="4000" dirty="0">
                <a:solidFill>
                  <a:srgbClr val="C00000"/>
                </a:solidFill>
              </a:rPr>
              <a:t>Shift - and - Add multiplier</a:t>
            </a:r>
          </a:p>
        </p:txBody>
      </p:sp>
      <p:pic>
        <p:nvPicPr>
          <p:cNvPr id="7" name="Content Placeholder 3"/>
          <p:cNvPicPr>
            <a:picLocks noGrp="1"/>
          </p:cNvPicPr>
          <p:nvPr>
            <p:ph idx="1"/>
          </p:nvPr>
        </p:nvPicPr>
        <p:blipFill>
          <a:blip r:embed="rId2" cstate="print">
            <a:lum bright="-38000" contrast="60000"/>
          </a:blip>
          <a:srcRect/>
          <a:stretch>
            <a:fillRect/>
          </a:stretch>
        </p:blipFill>
        <p:spPr>
          <a:xfrm>
            <a:off x="-2133600" y="1311868"/>
            <a:ext cx="4267199" cy="5105400"/>
          </a:xfrm>
        </p:spPr>
      </p:pic>
      <p:pic>
        <p:nvPicPr>
          <p:cNvPr id="6" name="Picture 5" descr="pngfind.com-kingpin-png-4152286 (1).png"/>
          <p:cNvPicPr>
            <a:picLocks noChangeAspect="1"/>
          </p:cNvPicPr>
          <p:nvPr/>
        </p:nvPicPr>
        <p:blipFill>
          <a:blip r:embed="rId3" cstate="print"/>
          <a:stretch>
            <a:fillRect/>
          </a:stretch>
        </p:blipFill>
        <p:spPr>
          <a:xfrm>
            <a:off x="7655625" y="0"/>
            <a:ext cx="1488375" cy="651164"/>
          </a:xfrm>
          <a:prstGeom prst="rect">
            <a:avLst/>
          </a:prstGeom>
        </p:spPr>
      </p:pic>
      <p:pic>
        <p:nvPicPr>
          <p:cNvPr id="5" name="Picture 4"/>
          <p:cNvPicPr>
            <a:picLocks noChangeAspect="1" noChangeArrowheads="1"/>
          </p:cNvPicPr>
          <p:nvPr/>
        </p:nvPicPr>
        <p:blipFill>
          <a:blip r:embed="rId4"/>
          <a:srcRect/>
          <a:stretch>
            <a:fillRect/>
          </a:stretch>
        </p:blipFill>
        <p:spPr bwMode="auto">
          <a:xfrm>
            <a:off x="3352800" y="1866900"/>
            <a:ext cx="5791200" cy="3543300"/>
          </a:xfrm>
          <a:prstGeom prst="rect">
            <a:avLst/>
          </a:prstGeom>
          <a:noFill/>
          <a:ln w="9525">
            <a:noFill/>
            <a:miter lim="800000"/>
            <a:headEnd/>
            <a:tailEnd/>
          </a:ln>
          <a:effectLst/>
        </p:spPr>
      </p:pic>
      <p:sp>
        <p:nvSpPr>
          <p:cNvPr id="3" name="TextBox 2"/>
          <p:cNvSpPr txBox="1"/>
          <p:nvPr/>
        </p:nvSpPr>
        <p:spPr>
          <a:xfrm>
            <a:off x="3886200" y="1066800"/>
            <a:ext cx="2819400" cy="1200329"/>
          </a:xfrm>
          <a:prstGeom prst="rect">
            <a:avLst/>
          </a:prstGeom>
          <a:noFill/>
        </p:spPr>
        <p:txBody>
          <a:bodyPr wrap="square" rtlCol="0">
            <a:spAutoFit/>
          </a:bodyPr>
          <a:lstStyle/>
          <a:p>
            <a:r>
              <a:rPr lang="en-US" dirty="0" smtClean="0"/>
              <a:t>Q= Q3Q2Q1Q0   </a:t>
            </a:r>
          </a:p>
          <a:p>
            <a:r>
              <a:rPr lang="en-US" dirty="0" smtClean="0"/>
              <a:t>12 x 9=108 = 0</a:t>
            </a:r>
            <a:r>
              <a:rPr lang="en-IN" dirty="0" smtClean="0"/>
              <a:t>1101100</a:t>
            </a:r>
            <a:endParaRPr lang="en-IN" dirty="0"/>
          </a:p>
          <a:p>
            <a:r>
              <a:rPr lang="en-IN" dirty="0"/>
              <a:t/>
            </a:r>
            <a:br>
              <a:rPr lang="en-IN" dirty="0"/>
            </a:b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altLang="en-US" sz="4000" dirty="0">
                <a:solidFill>
                  <a:srgbClr val="C00000"/>
                </a:solidFill>
              </a:rPr>
              <a:t>Shift-and-Add Multiplier</a:t>
            </a:r>
          </a:p>
        </p:txBody>
      </p:sp>
      <p:sp>
        <p:nvSpPr>
          <p:cNvPr id="3" name="Content Placeholder 2"/>
          <p:cNvSpPr>
            <a:spLocks noGrp="1"/>
          </p:cNvSpPr>
          <p:nvPr>
            <p:ph idx="1"/>
          </p:nvPr>
        </p:nvSpPr>
        <p:spPr>
          <a:xfrm>
            <a:off x="457200" y="1143001"/>
            <a:ext cx="8229600" cy="1524000"/>
          </a:xfrm>
        </p:spPr>
        <p:txBody>
          <a:bodyPr>
            <a:normAutofit/>
          </a:bodyPr>
          <a:lstStyle/>
          <a:p>
            <a:r>
              <a:rPr lang="en-US" altLang="en-US" sz="2800" dirty="0">
                <a:latin typeface="Times New Roman" pitchFamily="18" charset="0"/>
                <a:cs typeface="Times New Roman" pitchFamily="18" charset="0"/>
              </a:rPr>
              <a:t>For Example, Perform the multiplication 9 x 12 </a:t>
            </a:r>
          </a:p>
          <a:p>
            <a:pPr>
              <a:buNone/>
            </a:pPr>
            <a:r>
              <a:rPr lang="en-US" altLang="en-US" sz="2800" dirty="0">
                <a:latin typeface="Times New Roman" pitchFamily="18" charset="0"/>
                <a:cs typeface="Times New Roman" pitchFamily="18" charset="0"/>
              </a:rPr>
              <a:t>    (1001 x  1100). Finally, both A and Q contains the result of product</a:t>
            </a:r>
            <a:r>
              <a:rPr lang="en-US" sz="2800" dirty="0">
                <a:latin typeface="Times New Roman" pitchFamily="18" charset="0"/>
                <a:cs typeface="Times New Roman" pitchFamily="18" charset="0"/>
              </a:rPr>
              <a:t>.</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defRPr/>
            </a:pPr>
            <a:endParaRPr lang="en-US" altLang="en-US" sz="3000" dirty="0">
              <a:latin typeface="Times New Roman" pitchFamily="18" charset="0"/>
              <a:cs typeface="Times New Roman" pitchFamily="18" charset="0"/>
            </a:endParaRPr>
          </a:p>
        </p:txBody>
      </p:sp>
      <p:pic>
        <p:nvPicPr>
          <p:cNvPr id="4100" name="Picture 4"/>
          <p:cNvPicPr>
            <a:picLocks noChangeAspect="1" noChangeArrowheads="1"/>
          </p:cNvPicPr>
          <p:nvPr/>
        </p:nvPicPr>
        <p:blipFill>
          <a:blip r:embed="rId2"/>
          <a:srcRect/>
          <a:stretch>
            <a:fillRect/>
          </a:stretch>
        </p:blipFill>
        <p:spPr bwMode="auto">
          <a:xfrm>
            <a:off x="1676400" y="2781300"/>
            <a:ext cx="5791200" cy="3543300"/>
          </a:xfrm>
          <a:prstGeom prst="rect">
            <a:avLst/>
          </a:prstGeom>
          <a:noFill/>
          <a:ln w="9525">
            <a:noFill/>
            <a:miter lim="800000"/>
            <a:headEnd/>
            <a:tailEnd/>
          </a:ln>
          <a:effectLst/>
        </p:spPr>
      </p:pic>
      <p:pic>
        <p:nvPicPr>
          <p:cNvPr id="6" name="Picture 5" descr="pngfind.com-kingpin-png-4152286 (1).png"/>
          <p:cNvPicPr>
            <a:picLocks noChangeAspect="1"/>
          </p:cNvPicPr>
          <p:nvPr/>
        </p:nvPicPr>
        <p:blipFill>
          <a:blip r:embed="rId3" cstate="print"/>
          <a:stretch>
            <a:fillRect/>
          </a:stretch>
        </p:blipFill>
        <p:spPr>
          <a:xfrm>
            <a:off x="7655625" y="0"/>
            <a:ext cx="1488375" cy="651164"/>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solidFill>
                  <a:srgbClr val="C00000"/>
                </a:solidFill>
              </a:rPr>
              <a:t>SUMMARY OF THE TABLE</a:t>
            </a:r>
            <a:r>
              <a:rPr lang="en-US" dirty="0">
                <a:solidFill>
                  <a:schemeClr val="accent2"/>
                </a:solidFill>
                <a:latin typeface="Century Schoolbook" pitchFamily="18" charset="0"/>
              </a:rPr>
              <a:t/>
            </a:r>
            <a:br>
              <a:rPr lang="en-US" dirty="0">
                <a:solidFill>
                  <a:schemeClr val="accent2"/>
                </a:solidFill>
                <a:latin typeface="Century Schoolbook" pitchFamily="18" charset="0"/>
              </a:rPr>
            </a:br>
            <a:endParaRPr lang="en-US" dirty="0"/>
          </a:p>
        </p:txBody>
      </p:sp>
      <p:sp>
        <p:nvSpPr>
          <p:cNvPr id="3" name="Content Placeholder 2"/>
          <p:cNvSpPr>
            <a:spLocks noGrp="1"/>
          </p:cNvSpPr>
          <p:nvPr>
            <p:ph idx="1"/>
          </p:nvPr>
        </p:nvSpPr>
        <p:spPr>
          <a:xfrm>
            <a:off x="457200" y="1600201"/>
            <a:ext cx="8229600" cy="3505200"/>
          </a:xfrm>
        </p:spPr>
        <p:txBody>
          <a:bodyPr>
            <a:noAutofit/>
          </a:bodyPr>
          <a:lstStyle/>
          <a:p>
            <a:pPr>
              <a:lnSpc>
                <a:spcPct val="110000"/>
              </a:lnSpc>
              <a:buFont typeface="Wingdings" pitchFamily="2" charset="2"/>
              <a:buChar char="Ø"/>
              <a:defRPr/>
            </a:pPr>
            <a:r>
              <a:rPr lang="en-US" altLang="en-US" sz="3000" dirty="0">
                <a:latin typeface="Times New Roman" pitchFamily="18" charset="0"/>
                <a:cs typeface="Times New Roman" pitchFamily="18" charset="0"/>
              </a:rPr>
              <a:t>SIGN &amp; MAGNITUE SYSTEM: Negative value is obtained by changing the sign bit (MSB)</a:t>
            </a:r>
          </a:p>
          <a:p>
            <a:pPr>
              <a:lnSpc>
                <a:spcPct val="110000"/>
              </a:lnSpc>
              <a:buFont typeface="Wingdings" pitchFamily="2" charset="2"/>
              <a:buChar char="Ø"/>
              <a:defRPr/>
            </a:pPr>
            <a:r>
              <a:rPr lang="en-US" altLang="en-US" sz="3000" dirty="0">
                <a:latin typeface="Times New Roman" pitchFamily="18" charset="0"/>
                <a:cs typeface="Times New Roman" pitchFamily="18" charset="0"/>
              </a:rPr>
              <a:t>SIGNED 1’S COMPLEMENT: Negative number is obtained by complementing each bit of the corresponding positive number </a:t>
            </a:r>
            <a:endParaRPr lang="en-US" altLang="en-US" sz="3000" dirty="0" smtClean="0">
              <a:latin typeface="Times New Roman" pitchFamily="18" charset="0"/>
              <a:cs typeface="Times New Roman" pitchFamily="18" charset="0"/>
            </a:endParaRPr>
          </a:p>
          <a:p>
            <a:pPr>
              <a:lnSpc>
                <a:spcPct val="110000"/>
              </a:lnSpc>
              <a:buFont typeface="Wingdings" pitchFamily="2" charset="2"/>
              <a:buChar char="Ø"/>
              <a:defRPr/>
            </a:pPr>
            <a:r>
              <a:rPr lang="en-US" sz="2800" dirty="0"/>
              <a:t>An N-bit ones' complement numeral system can only represent integers in the range </a:t>
            </a:r>
            <a:r>
              <a:rPr lang="en-US" sz="2800" b="1" dirty="0"/>
              <a:t>−(2</a:t>
            </a:r>
            <a:r>
              <a:rPr lang="en-US" sz="2800" b="1" baseline="30000" dirty="0"/>
              <a:t>N−1</a:t>
            </a:r>
            <a:r>
              <a:rPr lang="en-US" sz="2800" b="1" dirty="0"/>
              <a:t>−1) to 2</a:t>
            </a:r>
            <a:r>
              <a:rPr lang="en-US" sz="2800" b="1" baseline="30000" dirty="0"/>
              <a:t>N−1</a:t>
            </a:r>
            <a:r>
              <a:rPr lang="en-US" sz="2800" b="1" dirty="0"/>
              <a:t>−1</a:t>
            </a:r>
            <a:endParaRPr lang="en-US" altLang="en-US" sz="3000" dirty="0" smtClean="0">
              <a:latin typeface="Times New Roman" pitchFamily="18" charset="0"/>
              <a:cs typeface="Times New Roman" pitchFamily="18" charset="0"/>
            </a:endParaRPr>
          </a:p>
          <a:p>
            <a:pPr>
              <a:lnSpc>
                <a:spcPct val="110000"/>
              </a:lnSpc>
              <a:buFont typeface="Wingdings" pitchFamily="2" charset="2"/>
              <a:buChar char="Ø"/>
              <a:defRPr/>
            </a:pPr>
            <a:r>
              <a:rPr lang="en-US" altLang="en-US" sz="3000" dirty="0" smtClean="0">
                <a:latin typeface="Times New Roman" pitchFamily="18" charset="0"/>
                <a:cs typeface="Times New Roman" pitchFamily="18" charset="0"/>
              </a:rPr>
              <a:t>SIGNED </a:t>
            </a:r>
            <a:r>
              <a:rPr lang="en-US" altLang="en-US" sz="3000" dirty="0">
                <a:latin typeface="Times New Roman" pitchFamily="18" charset="0"/>
                <a:cs typeface="Times New Roman" pitchFamily="18" charset="0"/>
              </a:rPr>
              <a:t>2’S COMPLEMENT: Negative number is obtained by taking 2’s complement of positive </a:t>
            </a:r>
            <a:r>
              <a:rPr lang="en-US" altLang="en-US" sz="3000" dirty="0" smtClean="0">
                <a:latin typeface="Times New Roman" pitchFamily="18" charset="0"/>
                <a:cs typeface="Times New Roman" pitchFamily="18" charset="0"/>
              </a:rPr>
              <a:t>number</a:t>
            </a:r>
          </a:p>
          <a:p>
            <a:pPr marL="0" indent="0">
              <a:lnSpc>
                <a:spcPct val="110000"/>
              </a:lnSpc>
              <a:buNone/>
              <a:defRPr/>
            </a:pPr>
            <a:endParaRPr lang="en-US" altLang="en-US" sz="3000" dirty="0">
              <a:latin typeface="Times New Roman" pitchFamily="18" charset="0"/>
              <a:cs typeface="Times New Roman" pitchFamily="18" charset="0"/>
            </a:endParaRPr>
          </a:p>
        </p:txBody>
      </p:sp>
      <p:pic>
        <p:nvPicPr>
          <p:cNvPr id="4" name="Picture 3"/>
          <p:cNvPicPr>
            <a:picLocks noChangeAspect="1" noChangeArrowheads="1"/>
          </p:cNvPicPr>
          <p:nvPr/>
        </p:nvPicPr>
        <p:blipFill>
          <a:blip r:embed="rId2" cstate="print"/>
          <a:srcRect/>
          <a:stretch>
            <a:fillRect/>
          </a:stretch>
        </p:blipFill>
        <p:spPr bwMode="auto">
          <a:xfrm>
            <a:off x="7620000" y="152400"/>
            <a:ext cx="1333500" cy="1247775"/>
          </a:xfrm>
          <a:prstGeom prst="rect">
            <a:avLst/>
          </a:prstGeom>
          <a:noFill/>
          <a:ln w="9525">
            <a:noFill/>
            <a:miter lim="800000"/>
            <a:headEnd/>
            <a:tailEnd/>
          </a:ln>
          <a:effectLst/>
        </p:spPr>
      </p:pic>
    </p:spTree>
    <p:extLst>
      <p:ext uri="{BB962C8B-B14F-4D97-AF65-F5344CB8AC3E}">
        <p14:creationId xmlns:p14="http://schemas.microsoft.com/office/powerpoint/2010/main" val="31764370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altLang="en-US" sz="4000" dirty="0">
                <a:solidFill>
                  <a:srgbClr val="C00000"/>
                </a:solidFill>
              </a:rPr>
              <a:t>Shift-and-Add Multiplier</a:t>
            </a:r>
          </a:p>
        </p:txBody>
      </p:sp>
      <p:sp>
        <p:nvSpPr>
          <p:cNvPr id="3" name="Content Placeholder 2"/>
          <p:cNvSpPr>
            <a:spLocks noGrp="1"/>
          </p:cNvSpPr>
          <p:nvPr>
            <p:ph idx="1"/>
          </p:nvPr>
        </p:nvSpPr>
        <p:spPr>
          <a:xfrm>
            <a:off x="457200" y="1143001"/>
            <a:ext cx="8229600" cy="1524000"/>
          </a:xfrm>
        </p:spPr>
        <p:txBody>
          <a:bodyPr>
            <a:normAutofit/>
          </a:bodyPr>
          <a:lstStyle/>
          <a:p>
            <a:pPr>
              <a:buNone/>
            </a:pPr>
            <a:r>
              <a:rPr lang="en-US" sz="2800" b="1" dirty="0"/>
              <a:t>Example 2:</a:t>
            </a:r>
            <a:endParaRPr lang="en-US" sz="2800" dirty="0"/>
          </a:p>
          <a:p>
            <a:r>
              <a:rPr lang="en-US" sz="2800" b="1" dirty="0"/>
              <a:t>A = 0000  M ( Multiplicand)  </a:t>
            </a:r>
            <a:r>
              <a:rPr lang="en-US" sz="2800" b="1" dirty="0">
                <a:sym typeface="Wingdings"/>
              </a:rPr>
              <a:t></a:t>
            </a:r>
            <a:r>
              <a:rPr lang="en-US" sz="2800" b="1" dirty="0"/>
              <a:t> 13   ( 1 1 0 1)    Q(Multiplier)  </a:t>
            </a:r>
            <a:r>
              <a:rPr lang="en-US" sz="2800" b="1" dirty="0">
                <a:sym typeface="Wingdings"/>
              </a:rPr>
              <a:t></a:t>
            </a:r>
            <a:r>
              <a:rPr lang="en-US" sz="2800" b="1" dirty="0"/>
              <a:t> 11  (1 0 1 1)</a:t>
            </a:r>
            <a:r>
              <a:rPr lang="en-US" sz="2800" dirty="0">
                <a:latin typeface="Times New Roman" pitchFamily="18" charset="0"/>
                <a:cs typeface="Times New Roman" pitchFamily="18" charset="0"/>
              </a:rPr>
              <a:t>.</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defRPr/>
            </a:pPr>
            <a:endParaRPr lang="en-US" altLang="en-US" sz="30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srcRect/>
          <a:stretch>
            <a:fillRect/>
          </a:stretch>
        </p:blipFill>
        <p:spPr bwMode="auto">
          <a:xfrm>
            <a:off x="914400" y="2743200"/>
            <a:ext cx="7315199" cy="3581400"/>
          </a:xfrm>
          <a:prstGeom prst="rect">
            <a:avLst/>
          </a:prstGeom>
          <a:noFill/>
          <a:ln w="9525">
            <a:noFill/>
            <a:miter lim="800000"/>
            <a:headEnd/>
            <a:tailEnd/>
          </a:ln>
          <a:effectLst/>
        </p:spPr>
      </p:pic>
      <p:pic>
        <p:nvPicPr>
          <p:cNvPr id="6" name="Picture 5" descr="pngfind.com-kingpin-png-4152286 (1).png"/>
          <p:cNvPicPr>
            <a:picLocks noChangeAspect="1"/>
          </p:cNvPicPr>
          <p:nvPr/>
        </p:nvPicPr>
        <p:blipFill>
          <a:blip r:embed="rId3" cstate="print"/>
          <a:stretch>
            <a:fillRect/>
          </a:stretch>
        </p:blipFill>
        <p:spPr>
          <a:xfrm>
            <a:off x="7655625" y="0"/>
            <a:ext cx="1488375" cy="651164"/>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715962"/>
          </a:xfrm>
        </p:spPr>
        <p:txBody>
          <a:bodyPr>
            <a:normAutofit fontScale="90000"/>
          </a:bodyPr>
          <a:lstStyle/>
          <a:p>
            <a:r>
              <a:rPr lang="en-US" altLang="en-US" dirty="0" smtClean="0">
                <a:solidFill>
                  <a:srgbClr val="C00000"/>
                </a:solidFill>
              </a:rPr>
              <a:t>Example to multiply 11 and 13</a:t>
            </a:r>
            <a:endParaRPr lang="en-US" dirty="0"/>
          </a:p>
        </p:txBody>
      </p:sp>
      <p:pic>
        <p:nvPicPr>
          <p:cNvPr id="4" name="Content Placeholder 3" descr="CamScanner 07-29-2020 11.59.54.jpg"/>
          <p:cNvPicPr>
            <a:picLocks noGrp="1" noChangeAspect="1"/>
          </p:cNvPicPr>
          <p:nvPr>
            <p:ph idx="1"/>
          </p:nvPr>
        </p:nvPicPr>
        <p:blipFill>
          <a:blip r:embed="rId2" cstate="print"/>
          <a:stretch>
            <a:fillRect/>
          </a:stretch>
        </p:blipFill>
        <p:spPr>
          <a:xfrm>
            <a:off x="609600" y="1143000"/>
            <a:ext cx="5943600" cy="4983163"/>
          </a:xfrm>
        </p:spPr>
      </p:pic>
      <p:pic>
        <p:nvPicPr>
          <p:cNvPr id="6" name="Picture 5" descr="pngfind.com-kingpin-png-4152286 (1).png"/>
          <p:cNvPicPr>
            <a:picLocks noChangeAspect="1"/>
          </p:cNvPicPr>
          <p:nvPr/>
        </p:nvPicPr>
        <p:blipFill>
          <a:blip r:embed="rId3" cstate="print"/>
          <a:stretch>
            <a:fillRect/>
          </a:stretch>
        </p:blipFill>
        <p:spPr>
          <a:xfrm>
            <a:off x="7655625" y="0"/>
            <a:ext cx="1488375" cy="651164"/>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srcRect/>
          <a:stretch>
            <a:fillRect/>
          </a:stretch>
        </p:blipFill>
        <p:spPr bwMode="auto">
          <a:xfrm>
            <a:off x="2133599" y="1600199"/>
            <a:ext cx="5522025" cy="5522025"/>
          </a:xfrm>
          <a:prstGeom prst="rect">
            <a:avLst/>
          </a:prstGeom>
          <a:noFill/>
          <a:ln w="9525">
            <a:noFill/>
            <a:miter lim="800000"/>
            <a:headEnd/>
            <a:tailEnd/>
          </a:ln>
          <a:effectLst/>
        </p:spPr>
      </p:pic>
      <p:sp>
        <p:nvSpPr>
          <p:cNvPr id="7" name="Title 1"/>
          <p:cNvSpPr>
            <a:spLocks noGrp="1"/>
          </p:cNvSpPr>
          <p:nvPr>
            <p:ph type="title"/>
          </p:nvPr>
        </p:nvSpPr>
        <p:spPr>
          <a:xfrm>
            <a:off x="0" y="0"/>
            <a:ext cx="8229600" cy="990600"/>
          </a:xfrm>
        </p:spPr>
        <p:txBody>
          <a:bodyPr>
            <a:normAutofit/>
          </a:bodyPr>
          <a:lstStyle/>
          <a:p>
            <a:r>
              <a:rPr lang="en-US" altLang="en-US" dirty="0" smtClean="0">
                <a:solidFill>
                  <a:srgbClr val="C00000"/>
                </a:solidFill>
              </a:rPr>
              <a:t>Example to multiply 11 and 13</a:t>
            </a:r>
            <a:endParaRPr lang="en-US" dirty="0"/>
          </a:p>
        </p:txBody>
      </p:sp>
      <p:pic>
        <p:nvPicPr>
          <p:cNvPr id="8" name="Picture 7" descr="pngfind.com-kingpin-png-4152286 (1).png"/>
          <p:cNvPicPr>
            <a:picLocks noChangeAspect="1"/>
          </p:cNvPicPr>
          <p:nvPr/>
        </p:nvPicPr>
        <p:blipFill>
          <a:blip r:embed="rId3" cstate="print"/>
          <a:stretch>
            <a:fillRect/>
          </a:stretch>
        </p:blipFill>
        <p:spPr>
          <a:xfrm>
            <a:off x="7655625" y="0"/>
            <a:ext cx="1488375" cy="651164"/>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340768"/>
            <a:ext cx="8229600" cy="792162"/>
          </a:xfrm>
        </p:spPr>
        <p:txBody>
          <a:bodyPr>
            <a:normAutofit/>
          </a:bodyPr>
          <a:lstStyle/>
          <a:p>
            <a:pPr algn="l"/>
            <a:r>
              <a:rPr lang="en-US" altLang="en-US" sz="2800" dirty="0">
                <a:solidFill>
                  <a:srgbClr val="C00000"/>
                </a:solidFill>
              </a:rPr>
              <a:t>Signed Multiplication - Booth Algorithm</a:t>
            </a:r>
          </a:p>
        </p:txBody>
      </p:sp>
      <p:sp>
        <p:nvSpPr>
          <p:cNvPr id="3" name="Content Placeholder 2"/>
          <p:cNvSpPr>
            <a:spLocks noGrp="1"/>
          </p:cNvSpPr>
          <p:nvPr>
            <p:ph idx="1"/>
          </p:nvPr>
        </p:nvSpPr>
        <p:spPr>
          <a:xfrm>
            <a:off x="426620" y="2564904"/>
            <a:ext cx="8229600" cy="5486399"/>
          </a:xfrm>
        </p:spPr>
        <p:txBody>
          <a:bodyPr>
            <a:normAutofit/>
          </a:bodyPr>
          <a:lstStyle/>
          <a:p>
            <a:pPr algn="just">
              <a:lnSpc>
                <a:spcPct val="80000"/>
              </a:lnSpc>
            </a:pPr>
            <a:r>
              <a:rPr lang="en-US" sz="1800" dirty="0">
                <a:latin typeface="Times New Roman" pitchFamily="18" charset="0"/>
                <a:cs typeface="Times New Roman" pitchFamily="18" charset="0"/>
              </a:rPr>
              <a:t>A powerful algorithm for signed number multiplication is Booth’s algorithm which generates a 2n bit product and treats both positive and negative numbers uniformly. </a:t>
            </a:r>
          </a:p>
          <a:p>
            <a:pPr algn="just">
              <a:lnSpc>
                <a:spcPct val="80000"/>
              </a:lnSpc>
            </a:pPr>
            <a:endParaRPr lang="en-US" sz="1800" dirty="0">
              <a:latin typeface="Times New Roman" pitchFamily="18" charset="0"/>
              <a:cs typeface="Times New Roman" pitchFamily="18" charset="0"/>
            </a:endParaRPr>
          </a:p>
          <a:p>
            <a:pPr algn="just">
              <a:lnSpc>
                <a:spcPct val="80000"/>
              </a:lnSpc>
            </a:pPr>
            <a:r>
              <a:rPr lang="en-US" sz="1800" dirty="0">
                <a:latin typeface="Times New Roman" pitchFamily="18" charset="0"/>
                <a:cs typeface="Times New Roman" pitchFamily="18" charset="0"/>
              </a:rPr>
              <a:t>This algorithm suggest that we can reduce the number of operations required for multiplication by representing multiplier as a difference between two numbers.</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defRPr/>
            </a:pPr>
            <a:endParaRPr lang="en-US" altLang="en-US" sz="3000" dirty="0">
              <a:latin typeface="Times New Roman" pitchFamily="18" charset="0"/>
              <a:cs typeface="Times New Roman" pitchFamily="18" charset="0"/>
            </a:endParaRPr>
          </a:p>
        </p:txBody>
      </p:sp>
    </p:spTree>
    <p:extLst>
      <p:ext uri="{BB962C8B-B14F-4D97-AF65-F5344CB8AC3E}">
        <p14:creationId xmlns:p14="http://schemas.microsoft.com/office/powerpoint/2010/main" val="32760834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40768"/>
            <a:ext cx="8229600" cy="792162"/>
          </a:xfrm>
        </p:spPr>
        <p:txBody>
          <a:bodyPr>
            <a:normAutofit fontScale="90000"/>
          </a:bodyPr>
          <a:lstStyle/>
          <a:p>
            <a:pPr algn="l"/>
            <a:r>
              <a:rPr lang="en-US" altLang="en-US" sz="4000" dirty="0">
                <a:solidFill>
                  <a:srgbClr val="C00000"/>
                </a:solidFill>
              </a:rPr>
              <a:t>Signed Multiplication - Booth Algorithm</a:t>
            </a:r>
          </a:p>
        </p:txBody>
      </p:sp>
      <p:sp>
        <p:nvSpPr>
          <p:cNvPr id="3" name="Content Placeholder 2"/>
          <p:cNvSpPr>
            <a:spLocks noGrp="1"/>
          </p:cNvSpPr>
          <p:nvPr>
            <p:ph idx="1"/>
          </p:nvPr>
        </p:nvSpPr>
        <p:spPr>
          <a:xfrm>
            <a:off x="251520" y="2780928"/>
            <a:ext cx="8229600" cy="5486399"/>
          </a:xfrm>
        </p:spPr>
        <p:txBody>
          <a:bodyPr>
            <a:normAutofit/>
          </a:bodyPr>
          <a:lstStyle/>
          <a:p>
            <a:pPr algn="just">
              <a:lnSpc>
                <a:spcPct val="80000"/>
              </a:lnSpc>
            </a:pPr>
            <a:r>
              <a:rPr lang="en-US" sz="1800" dirty="0">
                <a:latin typeface="Times New Roman" pitchFamily="18" charset="0"/>
                <a:cs typeface="Times New Roman" pitchFamily="18" charset="0"/>
              </a:rPr>
              <a:t>A powerful algorithm for signed number multiplication is Booth’s algorithm which generates a 2n bit product and treats both positive and negative numbers uniformly. </a:t>
            </a:r>
          </a:p>
          <a:p>
            <a:pPr marL="0" indent="0" algn="just">
              <a:lnSpc>
                <a:spcPct val="80000"/>
              </a:lnSpc>
              <a:buNone/>
            </a:pPr>
            <a:endParaRPr lang="en-US" sz="1800" dirty="0">
              <a:latin typeface="Times New Roman" pitchFamily="18" charset="0"/>
              <a:cs typeface="Times New Roman" pitchFamily="18" charset="0"/>
            </a:endParaRPr>
          </a:p>
          <a:p>
            <a:pPr algn="just">
              <a:lnSpc>
                <a:spcPct val="80000"/>
              </a:lnSpc>
            </a:pPr>
            <a:r>
              <a:rPr lang="en-US" sz="1800" dirty="0">
                <a:latin typeface="Times New Roman" pitchFamily="18" charset="0"/>
                <a:cs typeface="Times New Roman" pitchFamily="18" charset="0"/>
              </a:rPr>
              <a:t>This algorithm suggest that we can reduce the number of operations required for multiplication by representing multiplier as a difference between two numbers.</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defRPr/>
            </a:pPr>
            <a:endParaRPr lang="en-US" altLang="en-US" sz="3000" dirty="0">
              <a:latin typeface="Times New Roman" pitchFamily="18" charset="0"/>
              <a:cs typeface="Times New Roman" pitchFamily="18" charset="0"/>
            </a:endParaRPr>
          </a:p>
        </p:txBody>
      </p:sp>
    </p:spTree>
    <p:extLst>
      <p:ext uri="{BB962C8B-B14F-4D97-AF65-F5344CB8AC3E}">
        <p14:creationId xmlns:p14="http://schemas.microsoft.com/office/powerpoint/2010/main" val="290071968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0728"/>
            <a:ext cx="8229600" cy="792162"/>
          </a:xfrm>
        </p:spPr>
        <p:txBody>
          <a:bodyPr>
            <a:normAutofit/>
          </a:bodyPr>
          <a:lstStyle/>
          <a:p>
            <a:pPr algn="l"/>
            <a:r>
              <a:rPr lang="en-US" altLang="en-US" sz="2800" dirty="0">
                <a:solidFill>
                  <a:srgbClr val="C00000"/>
                </a:solidFill>
              </a:rPr>
              <a:t>Signed Multiplication - Booth Algorithm</a:t>
            </a:r>
          </a:p>
        </p:txBody>
      </p:sp>
      <p:pic>
        <p:nvPicPr>
          <p:cNvPr id="6146" name="Picture 2"/>
          <p:cNvPicPr>
            <a:picLocks noChangeAspect="1" noChangeArrowheads="1"/>
          </p:cNvPicPr>
          <p:nvPr/>
        </p:nvPicPr>
        <p:blipFill>
          <a:blip r:embed="rId2"/>
          <a:srcRect/>
          <a:stretch>
            <a:fillRect/>
          </a:stretch>
        </p:blipFill>
        <p:spPr bwMode="auto">
          <a:xfrm>
            <a:off x="244136" y="1847850"/>
            <a:ext cx="5029200" cy="5010150"/>
          </a:xfrm>
          <a:prstGeom prst="rect">
            <a:avLst/>
          </a:prstGeom>
          <a:noFill/>
          <a:ln w="9525">
            <a:noFill/>
            <a:miter lim="800000"/>
            <a:headEnd/>
            <a:tailEnd/>
          </a:ln>
          <a:effectLst/>
        </p:spPr>
      </p:pic>
      <p:pic>
        <p:nvPicPr>
          <p:cNvPr id="8" name="Picture 7">
            <a:extLst>
              <a:ext uri="{FF2B5EF4-FFF2-40B4-BE49-F238E27FC236}">
                <a16:creationId xmlns="" xmlns:a16="http://schemas.microsoft.com/office/drawing/2014/main" id="{E841F272-735E-4B5D-B82F-595FA3CFB991}"/>
              </a:ext>
            </a:extLst>
          </p:cNvPr>
          <p:cNvPicPr>
            <a:picLocks noChangeAspect="1"/>
          </p:cNvPicPr>
          <p:nvPr/>
        </p:nvPicPr>
        <p:blipFill>
          <a:blip r:embed="rId3"/>
          <a:stretch>
            <a:fillRect/>
          </a:stretch>
        </p:blipFill>
        <p:spPr>
          <a:xfrm>
            <a:off x="5347039" y="2440629"/>
            <a:ext cx="3552825" cy="34290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375280" y="2732400"/>
              <a:ext cx="813240" cy="54000"/>
            </p14:xfrm>
          </p:contentPart>
        </mc:Choice>
        <mc:Fallback xmlns="">
          <p:pic>
            <p:nvPicPr>
              <p:cNvPr id="3" name="Ink 2"/>
              <p:cNvPicPr/>
              <p:nvPr/>
            </p:nvPicPr>
            <p:blipFill>
              <a:blip r:embed="rId5"/>
              <a:stretch>
                <a:fillRect/>
              </a:stretch>
            </p:blipFill>
            <p:spPr>
              <a:xfrm>
                <a:off x="2365920" y="2723040"/>
                <a:ext cx="831960" cy="72720"/>
              </a:xfrm>
              <a:prstGeom prst="rect">
                <a:avLst/>
              </a:prstGeom>
            </p:spPr>
          </p:pic>
        </mc:Fallback>
      </mc:AlternateContent>
    </p:spTree>
    <p:extLst>
      <p:ext uri="{BB962C8B-B14F-4D97-AF65-F5344CB8AC3E}">
        <p14:creationId xmlns:p14="http://schemas.microsoft.com/office/powerpoint/2010/main" val="24184443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4331AF-2A4F-48AC-9291-A70A4F626B77}"/>
              </a:ext>
            </a:extLst>
          </p:cNvPr>
          <p:cNvSpPr>
            <a:spLocks noGrp="1"/>
          </p:cNvSpPr>
          <p:nvPr>
            <p:ph type="title"/>
          </p:nvPr>
        </p:nvSpPr>
        <p:spPr>
          <a:xfrm>
            <a:off x="423661" y="922707"/>
            <a:ext cx="8229600" cy="1143000"/>
          </a:xfrm>
        </p:spPr>
        <p:txBody>
          <a:bodyPr>
            <a:normAutofit/>
          </a:bodyPr>
          <a:lstStyle/>
          <a:p>
            <a:r>
              <a:rPr lang="en-US" altLang="en-US" sz="2800" dirty="0">
                <a:solidFill>
                  <a:srgbClr val="C00000"/>
                </a:solidFill>
              </a:rPr>
              <a:t>Signed Multiplication - Booth Algorithm</a:t>
            </a:r>
            <a:endParaRPr lang="en-IN" sz="2800" dirty="0"/>
          </a:p>
        </p:txBody>
      </p:sp>
      <p:pic>
        <p:nvPicPr>
          <p:cNvPr id="5" name="Content Placeholder 4">
            <a:extLst>
              <a:ext uri="{FF2B5EF4-FFF2-40B4-BE49-F238E27FC236}">
                <a16:creationId xmlns="" xmlns:a16="http://schemas.microsoft.com/office/drawing/2014/main" id="{50DC4617-562C-49EA-A099-EE1B5FD31C39}"/>
              </a:ext>
            </a:extLst>
          </p:cNvPr>
          <p:cNvPicPr>
            <a:picLocks noGrp="1" noChangeAspect="1"/>
          </p:cNvPicPr>
          <p:nvPr>
            <p:ph idx="1"/>
          </p:nvPr>
        </p:nvPicPr>
        <p:blipFill>
          <a:blip r:embed="rId2"/>
          <a:stretch>
            <a:fillRect/>
          </a:stretch>
        </p:blipFill>
        <p:spPr>
          <a:xfrm>
            <a:off x="450957" y="1488520"/>
            <a:ext cx="7835081" cy="4525963"/>
          </a:xfrm>
          <a:prstGeom prst="rect">
            <a:avLst/>
          </a:prstGeom>
        </p:spPr>
      </p:pic>
      <p:sp>
        <p:nvSpPr>
          <p:cNvPr id="4" name="Slide Number Placeholder 3">
            <a:extLst>
              <a:ext uri="{FF2B5EF4-FFF2-40B4-BE49-F238E27FC236}">
                <a16:creationId xmlns="" xmlns:a16="http://schemas.microsoft.com/office/drawing/2014/main" id="{69146935-74BC-4C5B-8C1F-8249E4B7C7E7}"/>
              </a:ext>
            </a:extLst>
          </p:cNvPr>
          <p:cNvSpPr>
            <a:spLocks noGrp="1"/>
          </p:cNvSpPr>
          <p:nvPr>
            <p:ph type="sldNum" sz="quarter" idx="12"/>
          </p:nvPr>
        </p:nvSpPr>
        <p:spPr/>
        <p:txBody>
          <a:bodyPr/>
          <a:lstStyle/>
          <a:p>
            <a:fld id="{A1A6BA4E-CDAE-4DEF-A7CA-99055C502B84}" type="slidenum">
              <a:rPr lang="en-US" smtClean="0"/>
              <a:pPr/>
              <a:t>66</a:t>
            </a:fld>
            <a:endParaRPr lang="en-US"/>
          </a:p>
        </p:txBody>
      </p:sp>
    </p:spTree>
    <p:extLst>
      <p:ext uri="{BB962C8B-B14F-4D97-AF65-F5344CB8AC3E}">
        <p14:creationId xmlns:p14="http://schemas.microsoft.com/office/powerpoint/2010/main" val="3916485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8720"/>
            <a:ext cx="8229600" cy="944562"/>
          </a:xfrm>
        </p:spPr>
        <p:txBody>
          <a:bodyPr>
            <a:normAutofit/>
          </a:bodyPr>
          <a:lstStyle/>
          <a:p>
            <a:pPr algn="l"/>
            <a:r>
              <a:rPr lang="en-US" altLang="en-US" sz="3600" dirty="0">
                <a:solidFill>
                  <a:srgbClr val="C00000"/>
                </a:solidFill>
              </a:rPr>
              <a:t>Signed Multiplication - Booth Algorithm</a:t>
            </a:r>
            <a:endParaRPr lang="en-US" sz="3600" dirty="0"/>
          </a:p>
        </p:txBody>
      </p:sp>
      <p:pic>
        <p:nvPicPr>
          <p:cNvPr id="4" name="Content Placeholder 3"/>
          <p:cNvPicPr>
            <a:picLocks noGrp="1" noChangeAspect="1" noChangeArrowheads="1"/>
          </p:cNvPicPr>
          <p:nvPr>
            <p:ph idx="1"/>
          </p:nvPr>
        </p:nvPicPr>
        <p:blipFill>
          <a:blip r:embed="rId2" cstate="print"/>
          <a:srcRect b="23480"/>
          <a:stretch>
            <a:fillRect/>
          </a:stretch>
        </p:blipFill>
        <p:spPr bwMode="auto">
          <a:xfrm>
            <a:off x="1115616" y="1682148"/>
            <a:ext cx="7239001" cy="4876800"/>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044720" y="0"/>
              <a:ext cx="7885440" cy="6849360"/>
            </p14:xfrm>
          </p:contentPart>
        </mc:Choice>
        <mc:Fallback xmlns="">
          <p:pic>
            <p:nvPicPr>
              <p:cNvPr id="3" name="Ink 2"/>
              <p:cNvPicPr/>
              <p:nvPr/>
            </p:nvPicPr>
            <p:blipFill>
              <a:blip r:embed="rId4"/>
              <a:stretch>
                <a:fillRect/>
              </a:stretch>
            </p:blipFill>
            <p:spPr>
              <a:xfrm>
                <a:off x="1035360" y="-9360"/>
                <a:ext cx="7904160" cy="6868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339480" y="2107440"/>
              <a:ext cx="2464920" cy="1545120"/>
            </p14:xfrm>
          </p:contentPart>
        </mc:Choice>
        <mc:Fallback xmlns="">
          <p:pic>
            <p:nvPicPr>
              <p:cNvPr id="5" name="Ink 4"/>
              <p:cNvPicPr/>
              <p:nvPr/>
            </p:nvPicPr>
            <p:blipFill>
              <a:blip r:embed="rId6"/>
              <a:stretch>
                <a:fillRect/>
              </a:stretch>
            </p:blipFill>
            <p:spPr>
              <a:xfrm>
                <a:off x="330120" y="2098080"/>
                <a:ext cx="2483640" cy="1563840"/>
              </a:xfrm>
              <a:prstGeom prst="rect">
                <a:avLst/>
              </a:prstGeom>
            </p:spPr>
          </p:pic>
        </mc:Fallback>
      </mc:AlternateContent>
    </p:spTree>
    <p:extLst>
      <p:ext uri="{BB962C8B-B14F-4D97-AF65-F5344CB8AC3E}">
        <p14:creationId xmlns:p14="http://schemas.microsoft.com/office/powerpoint/2010/main" val="358747931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A,Q,M,Q1</a:t>
            </a:r>
            <a:br>
              <a:rPr lang="en-US" dirty="0" smtClean="0"/>
            </a:br>
            <a:r>
              <a:rPr lang="en-US" dirty="0" smtClean="0"/>
              <a:t>7X3=? 21</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737555"/>
              </p:ext>
            </p:extLst>
          </p:nvPr>
        </p:nvGraphicFramePr>
        <p:xfrm>
          <a:off x="457200" y="1600200"/>
          <a:ext cx="8153400" cy="4282440"/>
        </p:xfrm>
        <a:graphic>
          <a:graphicData uri="http://schemas.openxmlformats.org/drawingml/2006/table">
            <a:tbl>
              <a:tblPr firstRow="1" bandRow="1">
                <a:tableStyleId>{5C22544A-7EE6-4342-B048-85BDC9FD1C3A}</a:tableStyleId>
              </a:tblPr>
              <a:tblGrid>
                <a:gridCol w="1358900"/>
                <a:gridCol w="1358900"/>
                <a:gridCol w="1358900"/>
                <a:gridCol w="1358900"/>
                <a:gridCol w="1358900"/>
                <a:gridCol w="1358900"/>
              </a:tblGrid>
              <a:tr h="370840">
                <a:tc>
                  <a:txBody>
                    <a:bodyPr/>
                    <a:lstStyle/>
                    <a:p>
                      <a:r>
                        <a:rPr lang="en-US" dirty="0" smtClean="0"/>
                        <a:t>STEPS</a:t>
                      </a:r>
                      <a:endParaRPr lang="en-US" dirty="0"/>
                    </a:p>
                  </a:txBody>
                  <a:tcPr/>
                </a:tc>
                <a:tc>
                  <a:txBody>
                    <a:bodyPr/>
                    <a:lstStyle/>
                    <a:p>
                      <a:r>
                        <a:rPr lang="en-US" dirty="0" smtClean="0"/>
                        <a:t> A</a:t>
                      </a:r>
                      <a:endParaRPr lang="en-US" dirty="0"/>
                    </a:p>
                  </a:txBody>
                  <a:tcPr/>
                </a:tc>
                <a:tc>
                  <a:txBody>
                    <a:bodyPr/>
                    <a:lstStyle/>
                    <a:p>
                      <a:r>
                        <a:rPr lang="en-US" dirty="0" smtClean="0"/>
                        <a:t> Q</a:t>
                      </a:r>
                      <a:endParaRPr lang="en-US" dirty="0"/>
                    </a:p>
                  </a:txBody>
                  <a:tcPr/>
                </a:tc>
                <a:tc>
                  <a:txBody>
                    <a:bodyPr/>
                    <a:lstStyle/>
                    <a:p>
                      <a:r>
                        <a:rPr lang="en-US" dirty="0" smtClean="0"/>
                        <a:t>Q1</a:t>
                      </a:r>
                      <a:endParaRPr lang="en-US" dirty="0"/>
                    </a:p>
                  </a:txBody>
                  <a:tcPr/>
                </a:tc>
                <a:tc>
                  <a:txBody>
                    <a:bodyPr/>
                    <a:lstStyle/>
                    <a:p>
                      <a:r>
                        <a:rPr lang="en-US" dirty="0" smtClean="0"/>
                        <a:t>M</a:t>
                      </a:r>
                      <a:endParaRPr lang="en-US" dirty="0"/>
                    </a:p>
                  </a:txBody>
                  <a:tcPr/>
                </a:tc>
                <a:tc>
                  <a:txBody>
                    <a:bodyPr/>
                    <a:lstStyle/>
                    <a:p>
                      <a:r>
                        <a:rPr lang="en-US" dirty="0" smtClean="0"/>
                        <a:t>OPERATIONS</a:t>
                      </a:r>
                      <a:endParaRPr lang="en-US" dirty="0"/>
                    </a:p>
                  </a:txBody>
                  <a:tcPr/>
                </a:tc>
              </a:tr>
              <a:tr h="807720">
                <a:tc>
                  <a:txBody>
                    <a:bodyPr/>
                    <a:lstStyle/>
                    <a:p>
                      <a:r>
                        <a:rPr lang="en-US" dirty="0" smtClean="0"/>
                        <a:t>  4</a:t>
                      </a:r>
                      <a:endParaRPr lang="en-US" dirty="0"/>
                    </a:p>
                  </a:txBody>
                  <a:tcPr/>
                </a:tc>
                <a:tc>
                  <a:txBody>
                    <a:bodyPr/>
                    <a:lstStyle/>
                    <a:p>
                      <a:r>
                        <a:rPr lang="en-US" dirty="0" smtClean="0"/>
                        <a:t>0000</a:t>
                      </a:r>
                      <a:endParaRPr lang="en-US" dirty="0"/>
                    </a:p>
                  </a:txBody>
                  <a:tcPr/>
                </a:tc>
                <a:tc>
                  <a:txBody>
                    <a:bodyPr/>
                    <a:lstStyle/>
                    <a:p>
                      <a:r>
                        <a:rPr lang="en-US" dirty="0" smtClean="0"/>
                        <a:t>0011</a:t>
                      </a:r>
                      <a:endParaRPr lang="en-US" dirty="0"/>
                    </a:p>
                  </a:txBody>
                  <a:tcPr/>
                </a:tc>
                <a:tc>
                  <a:txBody>
                    <a:bodyPr/>
                    <a:lstStyle/>
                    <a:p>
                      <a:r>
                        <a:rPr lang="en-US" dirty="0" smtClean="0"/>
                        <a:t>0</a:t>
                      </a:r>
                      <a:endParaRPr lang="en-US" dirty="0"/>
                    </a:p>
                  </a:txBody>
                  <a:tcPr/>
                </a:tc>
                <a:tc>
                  <a:txBody>
                    <a:bodyPr/>
                    <a:lstStyle/>
                    <a:p>
                      <a:r>
                        <a:rPr lang="en-US" dirty="0" smtClean="0"/>
                        <a:t>0111</a:t>
                      </a:r>
                      <a:endParaRPr lang="en-US" dirty="0"/>
                    </a:p>
                  </a:txBody>
                  <a:tcPr/>
                </a:tc>
                <a:tc>
                  <a:txBody>
                    <a:bodyPr/>
                    <a:lstStyle/>
                    <a:p>
                      <a:r>
                        <a:rPr lang="en-US" dirty="0" smtClean="0"/>
                        <a:t>INITIATIALISATION</a:t>
                      </a:r>
                      <a:endParaRPr lang="en-US" dirty="0"/>
                    </a:p>
                  </a:txBody>
                  <a:tcPr/>
                </a:tc>
              </a:tr>
              <a:tr h="370840">
                <a:tc>
                  <a:txBody>
                    <a:bodyPr/>
                    <a:lstStyle/>
                    <a:p>
                      <a:r>
                        <a:rPr lang="en-US" dirty="0" smtClean="0"/>
                        <a:t>3</a:t>
                      </a:r>
                      <a:endParaRPr lang="en-US" dirty="0"/>
                    </a:p>
                  </a:txBody>
                  <a:tcPr/>
                </a:tc>
                <a:tc>
                  <a:txBody>
                    <a:bodyPr/>
                    <a:lstStyle/>
                    <a:p>
                      <a:r>
                        <a:rPr lang="en-US" dirty="0" smtClean="0"/>
                        <a:t>1001</a:t>
                      </a:r>
                    </a:p>
                    <a:p>
                      <a:r>
                        <a:rPr lang="en-US" dirty="0" smtClean="0"/>
                        <a:t> 1 1 0 0</a:t>
                      </a:r>
                      <a:endParaRPr lang="en-US" dirty="0"/>
                    </a:p>
                  </a:txBody>
                  <a:tcPr/>
                </a:tc>
                <a:tc>
                  <a:txBody>
                    <a:bodyPr/>
                    <a:lstStyle/>
                    <a:p>
                      <a:r>
                        <a:rPr lang="en-US" dirty="0" smtClean="0"/>
                        <a:t>0011</a:t>
                      </a:r>
                    </a:p>
                    <a:p>
                      <a:r>
                        <a:rPr lang="en-US" dirty="0" smtClean="0"/>
                        <a:t>1 001  </a:t>
                      </a:r>
                      <a:endParaRPr lang="en-US" dirty="0"/>
                    </a:p>
                  </a:txBody>
                  <a:tcPr/>
                </a:tc>
                <a:tc>
                  <a:txBody>
                    <a:bodyPr/>
                    <a:lstStyle/>
                    <a:p>
                      <a:r>
                        <a:rPr lang="en-US" dirty="0" smtClean="0"/>
                        <a:t>0</a:t>
                      </a:r>
                    </a:p>
                    <a:p>
                      <a:r>
                        <a:rPr lang="en-US" dirty="0" smtClean="0"/>
                        <a:t>1</a:t>
                      </a:r>
                      <a:endParaRPr lang="en-US" dirty="0"/>
                    </a:p>
                  </a:txBody>
                  <a:tcPr/>
                </a:tc>
                <a:tc>
                  <a:txBody>
                    <a:bodyPr/>
                    <a:lstStyle/>
                    <a:p>
                      <a:r>
                        <a:rPr lang="en-US" dirty="0" smtClean="0"/>
                        <a:t>0111</a:t>
                      </a:r>
                      <a:endParaRPr lang="en-US" dirty="0"/>
                    </a:p>
                  </a:txBody>
                  <a:tcPr/>
                </a:tc>
                <a:tc>
                  <a:txBody>
                    <a:bodyPr/>
                    <a:lstStyle/>
                    <a:p>
                      <a:r>
                        <a:rPr lang="en-US" dirty="0" smtClean="0"/>
                        <a:t>A=A-M</a:t>
                      </a:r>
                    </a:p>
                    <a:p>
                      <a:r>
                        <a:rPr lang="en-US" dirty="0" smtClean="0"/>
                        <a:t>ARI RIGHT SHIFT</a:t>
                      </a:r>
                      <a:endParaRPr lang="en-US" dirty="0"/>
                    </a:p>
                  </a:txBody>
                  <a:tcPr/>
                </a:tc>
              </a:tr>
              <a:tr h="370840">
                <a:tc>
                  <a:txBody>
                    <a:bodyPr/>
                    <a:lstStyle/>
                    <a:p>
                      <a:r>
                        <a:rPr lang="en-US" dirty="0" smtClean="0"/>
                        <a:t>2</a:t>
                      </a:r>
                      <a:endParaRPr lang="en-US" dirty="0"/>
                    </a:p>
                  </a:txBody>
                  <a:tcPr/>
                </a:tc>
                <a:tc>
                  <a:txBody>
                    <a:bodyPr/>
                    <a:lstStyle/>
                    <a:p>
                      <a:r>
                        <a:rPr lang="en-US" dirty="0" smtClean="0"/>
                        <a:t>    1 110</a:t>
                      </a:r>
                      <a:endParaRPr lang="en-US" dirty="0"/>
                    </a:p>
                  </a:txBody>
                  <a:tcPr/>
                </a:tc>
                <a:tc>
                  <a:txBody>
                    <a:bodyPr/>
                    <a:lstStyle/>
                    <a:p>
                      <a:r>
                        <a:rPr lang="en-US" dirty="0" smtClean="0"/>
                        <a:t>    0 100</a:t>
                      </a:r>
                      <a:endParaRPr lang="en-US" dirty="0"/>
                    </a:p>
                  </a:txBody>
                  <a:tcPr/>
                </a:tc>
                <a:tc>
                  <a:txBody>
                    <a:bodyPr/>
                    <a:lstStyle/>
                    <a:p>
                      <a:r>
                        <a:rPr lang="en-US" dirty="0" smtClean="0"/>
                        <a:t> 1</a:t>
                      </a:r>
                      <a:endParaRPr lang="en-US" dirty="0"/>
                    </a:p>
                  </a:txBody>
                  <a:tcPr/>
                </a:tc>
                <a:tc>
                  <a:txBody>
                    <a:bodyPr/>
                    <a:lstStyle/>
                    <a:p>
                      <a:r>
                        <a:rPr lang="en-US" dirty="0" smtClean="0"/>
                        <a:t>0111</a:t>
                      </a:r>
                      <a:endParaRPr lang="en-US" dirty="0"/>
                    </a:p>
                  </a:txBody>
                  <a:tcPr/>
                </a:tc>
                <a:tc>
                  <a:txBody>
                    <a:bodyPr/>
                    <a:lstStyle/>
                    <a:p>
                      <a:r>
                        <a:rPr lang="en-US" dirty="0" smtClean="0"/>
                        <a:t>ARI R SHIFT</a:t>
                      </a:r>
                    </a:p>
                    <a:p>
                      <a:endParaRPr lang="en-US" dirty="0"/>
                    </a:p>
                  </a:txBody>
                  <a:tcPr/>
                </a:tc>
              </a:tr>
              <a:tr h="370840">
                <a:tc>
                  <a:txBody>
                    <a:bodyPr/>
                    <a:lstStyle/>
                    <a:p>
                      <a:r>
                        <a:rPr lang="en-US" dirty="0" smtClean="0"/>
                        <a:t>1</a:t>
                      </a:r>
                      <a:endParaRPr lang="en-US" dirty="0"/>
                    </a:p>
                  </a:txBody>
                  <a:tcPr/>
                </a:tc>
                <a:tc>
                  <a:txBody>
                    <a:bodyPr/>
                    <a:lstStyle/>
                    <a:p>
                      <a:r>
                        <a:rPr lang="en-US" dirty="0" smtClean="0"/>
                        <a:t>0101</a:t>
                      </a:r>
                    </a:p>
                    <a:p>
                      <a:r>
                        <a:rPr lang="en-US" dirty="0" smtClean="0"/>
                        <a:t> 0 010</a:t>
                      </a:r>
                      <a:endParaRPr lang="en-US" dirty="0"/>
                    </a:p>
                  </a:txBody>
                  <a:tcPr/>
                </a:tc>
                <a:tc>
                  <a:txBody>
                    <a:bodyPr/>
                    <a:lstStyle/>
                    <a:p>
                      <a:r>
                        <a:rPr lang="en-US" dirty="0" smtClean="0"/>
                        <a:t>0100</a:t>
                      </a:r>
                    </a:p>
                    <a:p>
                      <a:r>
                        <a:rPr lang="en-US" dirty="0" smtClean="0"/>
                        <a:t>   1010</a:t>
                      </a:r>
                      <a:endParaRPr lang="en-US" dirty="0"/>
                    </a:p>
                  </a:txBody>
                  <a:tcPr/>
                </a:tc>
                <a:tc>
                  <a:txBody>
                    <a:bodyPr/>
                    <a:lstStyle/>
                    <a:p>
                      <a:r>
                        <a:rPr lang="en-US" dirty="0" smtClean="0"/>
                        <a:t>1</a:t>
                      </a:r>
                    </a:p>
                    <a:p>
                      <a:r>
                        <a:rPr lang="en-US" dirty="0" smtClean="0"/>
                        <a:t>0</a:t>
                      </a:r>
                      <a:endParaRPr lang="en-US" dirty="0"/>
                    </a:p>
                  </a:txBody>
                  <a:tcPr/>
                </a:tc>
                <a:tc>
                  <a:txBody>
                    <a:bodyPr/>
                    <a:lstStyle/>
                    <a:p>
                      <a:r>
                        <a:rPr lang="en-US" dirty="0" smtClean="0"/>
                        <a:t>0111</a:t>
                      </a:r>
                      <a:endParaRPr lang="en-US" dirty="0"/>
                    </a:p>
                  </a:txBody>
                  <a:tcPr/>
                </a:tc>
                <a:tc>
                  <a:txBody>
                    <a:bodyPr/>
                    <a:lstStyle/>
                    <a:p>
                      <a:r>
                        <a:rPr lang="en-US" dirty="0" smtClean="0"/>
                        <a:t>A=A+M</a:t>
                      </a:r>
                    </a:p>
                    <a:p>
                      <a:r>
                        <a:rPr lang="en-US" dirty="0" smtClean="0"/>
                        <a:t>ARI R SHIFT</a:t>
                      </a:r>
                      <a:endParaRPr lang="en-US" dirty="0"/>
                    </a:p>
                  </a:txBody>
                  <a:tcPr/>
                </a:tc>
              </a:tr>
              <a:tr h="370840">
                <a:tc>
                  <a:txBody>
                    <a:bodyPr/>
                    <a:lstStyle/>
                    <a:p>
                      <a:r>
                        <a:rPr lang="en-US" dirty="0" smtClean="0"/>
                        <a:t>0</a:t>
                      </a:r>
                      <a:endParaRPr lang="en-US" dirty="0"/>
                    </a:p>
                  </a:txBody>
                  <a:tcPr/>
                </a:tc>
                <a:tc>
                  <a:txBody>
                    <a:bodyPr/>
                    <a:lstStyle/>
                    <a:p>
                      <a:r>
                        <a:rPr lang="en-US" dirty="0" smtClean="0">
                          <a:solidFill>
                            <a:srgbClr val="FF0000"/>
                          </a:solidFill>
                        </a:rPr>
                        <a:t>   0001</a:t>
                      </a:r>
                      <a:endParaRPr lang="en-US" dirty="0">
                        <a:solidFill>
                          <a:srgbClr val="FF0000"/>
                        </a:solidFill>
                      </a:endParaRPr>
                    </a:p>
                  </a:txBody>
                  <a:tcPr>
                    <a:solidFill>
                      <a:schemeClr val="accent6">
                        <a:lumMod val="75000"/>
                      </a:schemeClr>
                    </a:solidFill>
                  </a:tcPr>
                </a:tc>
                <a:tc>
                  <a:txBody>
                    <a:bodyPr/>
                    <a:lstStyle/>
                    <a:p>
                      <a:r>
                        <a:rPr lang="en-US" dirty="0" smtClean="0">
                          <a:solidFill>
                            <a:srgbClr val="FF0000"/>
                          </a:solidFill>
                        </a:rPr>
                        <a:t> 0101</a:t>
                      </a:r>
                      <a:endParaRPr lang="en-US" dirty="0">
                        <a:solidFill>
                          <a:srgbClr val="FF0000"/>
                        </a:solidFill>
                      </a:endParaRPr>
                    </a:p>
                  </a:txBody>
                  <a:tcPr>
                    <a:solidFill>
                      <a:schemeClr val="accent6">
                        <a:lumMod val="75000"/>
                      </a:schemeClr>
                    </a:solidFill>
                  </a:tcPr>
                </a:tc>
                <a:tc>
                  <a:txBody>
                    <a:bodyPr/>
                    <a:lstStyle/>
                    <a:p>
                      <a:r>
                        <a:rPr lang="en-US" dirty="0" smtClean="0"/>
                        <a:t>0</a:t>
                      </a:r>
                      <a:endParaRPr lang="en-US" dirty="0"/>
                    </a:p>
                  </a:txBody>
                  <a:tcPr/>
                </a:tc>
                <a:tc>
                  <a:txBody>
                    <a:bodyPr/>
                    <a:lstStyle/>
                    <a:p>
                      <a:r>
                        <a:rPr lang="en-US" dirty="0" smtClean="0"/>
                        <a:t>0111</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ARI R SHIFT</a:t>
                      </a:r>
                    </a:p>
                    <a:p>
                      <a:endParaRPr lang="en-US" dirty="0"/>
                    </a:p>
                  </a:txBody>
                  <a:tcPr/>
                </a:tc>
              </a:tr>
            </a:tbl>
          </a:graphicData>
        </a:graphic>
      </p:graphicFrame>
      <p:sp>
        <p:nvSpPr>
          <p:cNvPr id="5" name="TextBox 4"/>
          <p:cNvSpPr txBox="1"/>
          <p:nvPr/>
        </p:nvSpPr>
        <p:spPr>
          <a:xfrm>
            <a:off x="5715000" y="274638"/>
            <a:ext cx="3124200" cy="1200329"/>
          </a:xfrm>
          <a:prstGeom prst="rect">
            <a:avLst/>
          </a:prstGeom>
          <a:noFill/>
        </p:spPr>
        <p:txBody>
          <a:bodyPr wrap="square" rtlCol="0">
            <a:spAutoFit/>
          </a:bodyPr>
          <a:lstStyle/>
          <a:p>
            <a:endParaRPr lang="en-US" dirty="0" smtClean="0"/>
          </a:p>
          <a:p>
            <a:endParaRPr lang="en-US" dirty="0" smtClean="0"/>
          </a:p>
          <a:p>
            <a:r>
              <a:rPr lang="en-US" dirty="0" smtClean="0"/>
              <a:t>00010101=1+0+4+0+16+0+0)=21</a:t>
            </a:r>
          </a:p>
        </p:txBody>
      </p:sp>
    </p:spTree>
    <p:extLst>
      <p:ext uri="{BB962C8B-B14F-4D97-AF65-F5344CB8AC3E}">
        <p14:creationId xmlns:p14="http://schemas.microsoft.com/office/powerpoint/2010/main" val="308333566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840533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2s complement</a:t>
            </a:r>
            <a:endParaRPr lang="en-IN" dirty="0"/>
          </a:p>
        </p:txBody>
      </p:sp>
      <p:sp>
        <p:nvSpPr>
          <p:cNvPr id="3" name="Content Placeholder 2"/>
          <p:cNvSpPr>
            <a:spLocks noGrp="1"/>
          </p:cNvSpPr>
          <p:nvPr>
            <p:ph idx="1"/>
          </p:nvPr>
        </p:nvSpPr>
        <p:spPr/>
        <p:txBody>
          <a:bodyPr>
            <a:normAutofit fontScale="92500" lnSpcReduction="20000"/>
          </a:bodyPr>
          <a:lstStyle/>
          <a:p>
            <a:r>
              <a:rPr lang="en-US" b="1" dirty="0"/>
              <a:t>Range of Numbers</a:t>
            </a:r>
            <a:r>
              <a:rPr lang="en-US" dirty="0"/>
              <a:t> </a:t>
            </a:r>
            <a:r>
              <a:rPr lang="en-US" dirty="0" smtClean="0"/>
              <a:t>−</a:t>
            </a:r>
            <a:r>
              <a:rPr lang="en-US" dirty="0"/>
              <a:t>An </a:t>
            </a:r>
            <a:r>
              <a:rPr lang="en-US"/>
              <a:t>N-bit </a:t>
            </a:r>
            <a:r>
              <a:rPr lang="en-US" smtClean="0"/>
              <a:t>two‘s </a:t>
            </a:r>
            <a:r>
              <a:rPr lang="en-US" dirty="0"/>
              <a:t>complement numeral system can only represent integers in the range</a:t>
            </a:r>
            <a:r>
              <a:rPr lang="en-US"/>
              <a:t> </a:t>
            </a:r>
            <a:r>
              <a:rPr lang="en-US" smtClean="0"/>
              <a:t>−</a:t>
            </a:r>
            <a:r>
              <a:rPr lang="en-US" dirty="0"/>
              <a:t>2</a:t>
            </a:r>
            <a:r>
              <a:rPr lang="en-US" baseline="30000" dirty="0"/>
              <a:t>N−1</a:t>
            </a:r>
            <a:r>
              <a:rPr lang="en-US" dirty="0"/>
              <a:t> to 2</a:t>
            </a:r>
            <a:r>
              <a:rPr lang="en-US" baseline="30000" dirty="0"/>
              <a:t>N−1</a:t>
            </a:r>
            <a:r>
              <a:rPr lang="en-US" dirty="0"/>
              <a:t>−1. </a:t>
            </a:r>
          </a:p>
          <a:p>
            <a:r>
              <a:rPr lang="en-US" dirty="0"/>
              <a:t/>
            </a:r>
            <a:br>
              <a:rPr lang="en-US" dirty="0"/>
            </a:br>
            <a:r>
              <a:rPr lang="en-US" b="1" dirty="0"/>
              <a:t>The advantage </a:t>
            </a:r>
            <a:r>
              <a:rPr lang="en-US" dirty="0"/>
              <a:t>of this system is that 0 has only one representation for -0 and +0. Zero (0) is considered as always positive (sign bit is 0) in 2’s complement representation. Therefore, it is unique or unambiguous representation.</a:t>
            </a:r>
          </a:p>
          <a:p>
            <a:r>
              <a:rPr lang="en-US" dirty="0"/>
              <a:t/>
            </a:r>
            <a:br>
              <a:rPr lang="en-US" dirty="0"/>
            </a:br>
            <a:endParaRPr lang="en-IN" dirty="0"/>
          </a:p>
        </p:txBody>
      </p:sp>
    </p:spTree>
    <p:extLst>
      <p:ext uri="{BB962C8B-B14F-4D97-AF65-F5344CB8AC3E}">
        <p14:creationId xmlns:p14="http://schemas.microsoft.com/office/powerpoint/2010/main" val="12860575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A,Q,M,Q1    0111 1001</a:t>
            </a:r>
            <a:br>
              <a:rPr lang="en-US" dirty="0" smtClean="0"/>
            </a:br>
            <a:r>
              <a:rPr lang="en-US" dirty="0" smtClean="0"/>
              <a:t>-7X3=? -21</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86948015"/>
              </p:ext>
            </p:extLst>
          </p:nvPr>
        </p:nvGraphicFramePr>
        <p:xfrm>
          <a:off x="457200" y="1600200"/>
          <a:ext cx="8153400" cy="3469640"/>
        </p:xfrm>
        <a:graphic>
          <a:graphicData uri="http://schemas.openxmlformats.org/drawingml/2006/table">
            <a:tbl>
              <a:tblPr firstRow="1" bandRow="1">
                <a:tableStyleId>{5C22544A-7EE6-4342-B048-85BDC9FD1C3A}</a:tableStyleId>
              </a:tblPr>
              <a:tblGrid>
                <a:gridCol w="1358900"/>
                <a:gridCol w="1358900"/>
                <a:gridCol w="1358900"/>
                <a:gridCol w="1358900"/>
                <a:gridCol w="1358900"/>
                <a:gridCol w="1358900"/>
              </a:tblGrid>
              <a:tr h="370840">
                <a:tc>
                  <a:txBody>
                    <a:bodyPr/>
                    <a:lstStyle/>
                    <a:p>
                      <a:r>
                        <a:rPr lang="en-US" dirty="0" smtClean="0"/>
                        <a:t>STEPS</a:t>
                      </a:r>
                      <a:endParaRPr lang="en-US" dirty="0"/>
                    </a:p>
                  </a:txBody>
                  <a:tcPr/>
                </a:tc>
                <a:tc>
                  <a:txBody>
                    <a:bodyPr/>
                    <a:lstStyle/>
                    <a:p>
                      <a:r>
                        <a:rPr lang="en-US" dirty="0" smtClean="0"/>
                        <a:t> A</a:t>
                      </a:r>
                      <a:endParaRPr lang="en-US" dirty="0"/>
                    </a:p>
                  </a:txBody>
                  <a:tcPr/>
                </a:tc>
                <a:tc>
                  <a:txBody>
                    <a:bodyPr/>
                    <a:lstStyle/>
                    <a:p>
                      <a:r>
                        <a:rPr lang="en-US" dirty="0" smtClean="0"/>
                        <a:t> Q</a:t>
                      </a:r>
                      <a:endParaRPr lang="en-US" dirty="0"/>
                    </a:p>
                  </a:txBody>
                  <a:tcPr/>
                </a:tc>
                <a:tc>
                  <a:txBody>
                    <a:bodyPr/>
                    <a:lstStyle/>
                    <a:p>
                      <a:r>
                        <a:rPr lang="en-US" dirty="0" smtClean="0"/>
                        <a:t>Q1</a:t>
                      </a:r>
                      <a:endParaRPr lang="en-US" dirty="0"/>
                    </a:p>
                  </a:txBody>
                  <a:tcPr/>
                </a:tc>
                <a:tc>
                  <a:txBody>
                    <a:bodyPr/>
                    <a:lstStyle/>
                    <a:p>
                      <a:r>
                        <a:rPr lang="en-US" dirty="0" smtClean="0"/>
                        <a:t>M</a:t>
                      </a:r>
                      <a:endParaRPr lang="en-US" dirty="0"/>
                    </a:p>
                  </a:txBody>
                  <a:tcPr/>
                </a:tc>
                <a:tc>
                  <a:txBody>
                    <a:bodyPr/>
                    <a:lstStyle/>
                    <a:p>
                      <a:r>
                        <a:rPr lang="en-US" dirty="0" smtClean="0"/>
                        <a:t>OPERATIONS</a:t>
                      </a:r>
                      <a:endParaRPr lang="en-US" dirty="0"/>
                    </a:p>
                  </a:txBody>
                  <a:tcPr/>
                </a:tc>
              </a:tr>
              <a:tr h="807720">
                <a:tc>
                  <a:txBody>
                    <a:bodyPr/>
                    <a:lstStyle/>
                    <a:p>
                      <a:r>
                        <a:rPr lang="en-US" dirty="0" smtClean="0"/>
                        <a:t>  4</a:t>
                      </a:r>
                      <a:endParaRPr lang="en-US" dirty="0"/>
                    </a:p>
                  </a:txBody>
                  <a:tcPr/>
                </a:tc>
                <a:tc>
                  <a:txBody>
                    <a:bodyPr/>
                    <a:lstStyle/>
                    <a:p>
                      <a:r>
                        <a:rPr lang="en-US" dirty="0" smtClean="0"/>
                        <a:t>0000</a:t>
                      </a:r>
                      <a:endParaRPr lang="en-US" dirty="0"/>
                    </a:p>
                  </a:txBody>
                  <a:tcPr/>
                </a:tc>
                <a:tc>
                  <a:txBody>
                    <a:bodyPr/>
                    <a:lstStyle/>
                    <a:p>
                      <a:r>
                        <a:rPr lang="en-US" dirty="0" smtClean="0"/>
                        <a:t>0011</a:t>
                      </a:r>
                      <a:endParaRPr lang="en-US" dirty="0"/>
                    </a:p>
                  </a:txBody>
                  <a:tcPr/>
                </a:tc>
                <a:tc>
                  <a:txBody>
                    <a:bodyPr/>
                    <a:lstStyle/>
                    <a:p>
                      <a:r>
                        <a:rPr lang="en-US" dirty="0" smtClean="0"/>
                        <a:t>0</a:t>
                      </a:r>
                      <a:endParaRPr lang="en-US" dirty="0"/>
                    </a:p>
                  </a:txBody>
                  <a:tcPr/>
                </a:tc>
                <a:tc>
                  <a:txBody>
                    <a:bodyPr/>
                    <a:lstStyle/>
                    <a:p>
                      <a:r>
                        <a:rPr lang="en-US" dirty="0" smtClean="0"/>
                        <a:t>1001</a:t>
                      </a:r>
                      <a:endParaRPr lang="en-US" dirty="0"/>
                    </a:p>
                  </a:txBody>
                  <a:tcPr/>
                </a:tc>
                <a:tc>
                  <a:txBody>
                    <a:bodyPr/>
                    <a:lstStyle/>
                    <a:p>
                      <a:r>
                        <a:rPr lang="en-US" dirty="0" smtClean="0"/>
                        <a:t>INITIATIALISATION</a:t>
                      </a:r>
                      <a:endParaRPr lang="en-US" dirty="0"/>
                    </a:p>
                  </a:txBody>
                  <a:tcPr/>
                </a:tc>
              </a:tr>
              <a:tr h="370840">
                <a:tc>
                  <a:txBody>
                    <a:bodyPr/>
                    <a:lstStyle/>
                    <a:p>
                      <a:r>
                        <a:rPr lang="en-US" dirty="0" smtClean="0"/>
                        <a:t>3</a:t>
                      </a:r>
                      <a:endParaRPr lang="en-US" dirty="0"/>
                    </a:p>
                  </a:txBody>
                  <a:tcPr/>
                </a:tc>
                <a:tc>
                  <a:txBody>
                    <a:bodyPr/>
                    <a:lstStyle/>
                    <a:p>
                      <a:r>
                        <a:rPr lang="en-US" dirty="0" smtClean="0"/>
                        <a:t>0111</a:t>
                      </a:r>
                    </a:p>
                    <a:p>
                      <a:r>
                        <a:rPr lang="en-US" dirty="0" smtClean="0"/>
                        <a:t> 0011</a:t>
                      </a:r>
                      <a:endParaRPr lang="en-US" dirty="0"/>
                    </a:p>
                  </a:txBody>
                  <a:tcPr/>
                </a:tc>
                <a:tc>
                  <a:txBody>
                    <a:bodyPr/>
                    <a:lstStyle/>
                    <a:p>
                      <a:r>
                        <a:rPr lang="en-US" dirty="0" smtClean="0"/>
                        <a:t>0011</a:t>
                      </a:r>
                    </a:p>
                    <a:p>
                      <a:r>
                        <a:rPr lang="en-US" dirty="0" smtClean="0"/>
                        <a:t>1001</a:t>
                      </a:r>
                      <a:endParaRPr lang="en-US" dirty="0"/>
                    </a:p>
                  </a:txBody>
                  <a:tcPr/>
                </a:tc>
                <a:tc>
                  <a:txBody>
                    <a:bodyPr/>
                    <a:lstStyle/>
                    <a:p>
                      <a:r>
                        <a:rPr lang="en-US" dirty="0" smtClean="0"/>
                        <a:t>0</a:t>
                      </a:r>
                    </a:p>
                    <a:p>
                      <a:r>
                        <a:rPr lang="en-US" dirty="0" smtClean="0"/>
                        <a:t>1</a:t>
                      </a:r>
                      <a:endParaRPr lang="en-US" dirty="0"/>
                    </a:p>
                  </a:txBody>
                  <a:tcPr/>
                </a:tc>
                <a:tc>
                  <a:txBody>
                    <a:bodyPr/>
                    <a:lstStyle/>
                    <a:p>
                      <a:r>
                        <a:rPr lang="en-US" dirty="0" smtClean="0"/>
                        <a:t>1001</a:t>
                      </a:r>
                    </a:p>
                    <a:p>
                      <a:endParaRPr lang="en-US" dirty="0"/>
                    </a:p>
                  </a:txBody>
                  <a:tcPr/>
                </a:tc>
                <a:tc>
                  <a:txBody>
                    <a:bodyPr/>
                    <a:lstStyle/>
                    <a:p>
                      <a:r>
                        <a:rPr lang="en-US" dirty="0" smtClean="0"/>
                        <a:t>A=A-M</a:t>
                      </a:r>
                    </a:p>
                    <a:p>
                      <a:r>
                        <a:rPr lang="en-US" dirty="0" smtClean="0"/>
                        <a:t>ASR</a:t>
                      </a:r>
                      <a:endParaRPr lang="en-US" dirty="0"/>
                    </a:p>
                  </a:txBody>
                  <a:tcPr/>
                </a:tc>
              </a:tr>
              <a:tr h="370840">
                <a:tc>
                  <a:txBody>
                    <a:bodyPr/>
                    <a:lstStyle/>
                    <a:p>
                      <a:r>
                        <a:rPr lang="en-US" dirty="0" smtClean="0"/>
                        <a:t>2</a:t>
                      </a:r>
                      <a:endParaRPr lang="en-US" dirty="0"/>
                    </a:p>
                  </a:txBody>
                  <a:tcPr/>
                </a:tc>
                <a:tc>
                  <a:txBody>
                    <a:bodyPr/>
                    <a:lstStyle/>
                    <a:p>
                      <a:r>
                        <a:rPr lang="en-US" dirty="0" smtClean="0"/>
                        <a:t>   0 001</a:t>
                      </a:r>
                      <a:endParaRPr lang="en-US" dirty="0"/>
                    </a:p>
                  </a:txBody>
                  <a:tcPr/>
                </a:tc>
                <a:tc>
                  <a:txBody>
                    <a:bodyPr/>
                    <a:lstStyle/>
                    <a:p>
                      <a:r>
                        <a:rPr lang="en-US" dirty="0" smtClean="0"/>
                        <a:t> 1  100</a:t>
                      </a:r>
                      <a:endParaRPr lang="en-US" dirty="0"/>
                    </a:p>
                  </a:txBody>
                  <a:tcPr/>
                </a:tc>
                <a:tc>
                  <a:txBody>
                    <a:bodyPr/>
                    <a:lstStyle/>
                    <a:p>
                      <a:r>
                        <a:rPr lang="en-US" dirty="0" smtClean="0"/>
                        <a:t>1</a:t>
                      </a:r>
                      <a:endParaRPr lang="en-US" dirty="0"/>
                    </a:p>
                  </a:txBody>
                  <a:tcPr/>
                </a:tc>
                <a:tc>
                  <a:txBody>
                    <a:bodyPr/>
                    <a:lstStyle/>
                    <a:p>
                      <a:r>
                        <a:rPr lang="en-US" dirty="0" smtClean="0"/>
                        <a:t>1001</a:t>
                      </a:r>
                      <a:endParaRPr lang="en-US" dirty="0"/>
                    </a:p>
                  </a:txBody>
                  <a:tcPr/>
                </a:tc>
                <a:tc>
                  <a:txBody>
                    <a:bodyPr/>
                    <a:lstStyle/>
                    <a:p>
                      <a:r>
                        <a:rPr lang="en-US" dirty="0" smtClean="0"/>
                        <a:t>ASR</a:t>
                      </a:r>
                      <a:endParaRPr lang="en-US" dirty="0"/>
                    </a:p>
                  </a:txBody>
                  <a:tcPr/>
                </a:tc>
              </a:tr>
              <a:tr h="370840">
                <a:tc>
                  <a:txBody>
                    <a:bodyPr/>
                    <a:lstStyle/>
                    <a:p>
                      <a:r>
                        <a:rPr lang="en-US" dirty="0" smtClean="0"/>
                        <a:t>1</a:t>
                      </a:r>
                      <a:endParaRPr lang="en-US" dirty="0"/>
                    </a:p>
                  </a:txBody>
                  <a:tcPr/>
                </a:tc>
                <a:tc>
                  <a:txBody>
                    <a:bodyPr/>
                    <a:lstStyle/>
                    <a:p>
                      <a:r>
                        <a:rPr lang="en-US" dirty="0" smtClean="0"/>
                        <a:t>1010</a:t>
                      </a:r>
                    </a:p>
                    <a:p>
                      <a:r>
                        <a:rPr lang="en-US" dirty="0" smtClean="0"/>
                        <a:t>  1 101</a:t>
                      </a:r>
                      <a:endParaRPr lang="en-US" dirty="0"/>
                    </a:p>
                  </a:txBody>
                  <a:tcPr/>
                </a:tc>
                <a:tc>
                  <a:txBody>
                    <a:bodyPr/>
                    <a:lstStyle/>
                    <a:p>
                      <a:r>
                        <a:rPr lang="en-US" dirty="0" smtClean="0"/>
                        <a:t>1100</a:t>
                      </a:r>
                    </a:p>
                    <a:p>
                      <a:r>
                        <a:rPr lang="en-US" dirty="0" smtClean="0"/>
                        <a:t>   0  110</a:t>
                      </a:r>
                      <a:endParaRPr lang="en-US" dirty="0"/>
                    </a:p>
                  </a:txBody>
                  <a:tcPr/>
                </a:tc>
                <a:tc>
                  <a:txBody>
                    <a:bodyPr/>
                    <a:lstStyle/>
                    <a:p>
                      <a:r>
                        <a:rPr lang="en-US" dirty="0" smtClean="0"/>
                        <a:t>1</a:t>
                      </a:r>
                    </a:p>
                    <a:p>
                      <a:r>
                        <a:rPr lang="en-US" dirty="0" smtClean="0"/>
                        <a:t>0</a:t>
                      </a:r>
                      <a:endParaRPr lang="en-US" dirty="0"/>
                    </a:p>
                  </a:txBody>
                  <a:tcPr/>
                </a:tc>
                <a:tc>
                  <a:txBody>
                    <a:bodyPr/>
                    <a:lstStyle/>
                    <a:p>
                      <a:r>
                        <a:rPr lang="en-US" dirty="0" smtClean="0"/>
                        <a:t>1001</a:t>
                      </a:r>
                      <a:endParaRPr lang="en-US" dirty="0"/>
                    </a:p>
                  </a:txBody>
                  <a:tcPr/>
                </a:tc>
                <a:tc>
                  <a:txBody>
                    <a:bodyPr/>
                    <a:lstStyle/>
                    <a:p>
                      <a:r>
                        <a:rPr lang="en-US" dirty="0" smtClean="0"/>
                        <a:t>A=A+M</a:t>
                      </a:r>
                    </a:p>
                    <a:p>
                      <a:r>
                        <a:rPr lang="en-US" dirty="0" smtClean="0"/>
                        <a:t>ASR</a:t>
                      </a:r>
                      <a:endParaRPr lang="en-US" dirty="0"/>
                    </a:p>
                  </a:txBody>
                  <a:tcPr/>
                </a:tc>
              </a:tr>
              <a:tr h="370840">
                <a:tc>
                  <a:txBody>
                    <a:bodyPr/>
                    <a:lstStyle/>
                    <a:p>
                      <a:r>
                        <a:rPr lang="en-US" dirty="0" smtClean="0"/>
                        <a:t>0</a:t>
                      </a:r>
                      <a:endParaRPr lang="en-US" dirty="0"/>
                    </a:p>
                  </a:txBody>
                  <a:tcPr/>
                </a:tc>
                <a:tc>
                  <a:txBody>
                    <a:bodyPr/>
                    <a:lstStyle/>
                    <a:p>
                      <a:r>
                        <a:rPr lang="en-US" dirty="0" smtClean="0">
                          <a:solidFill>
                            <a:srgbClr val="FF0000"/>
                          </a:solidFill>
                        </a:rPr>
                        <a:t> 1 110</a:t>
                      </a:r>
                      <a:endParaRPr lang="en-US" dirty="0">
                        <a:solidFill>
                          <a:srgbClr val="FF0000"/>
                        </a:solidFill>
                      </a:endParaRPr>
                    </a:p>
                  </a:txBody>
                  <a:tcPr>
                    <a:solidFill>
                      <a:schemeClr val="accent6">
                        <a:lumMod val="75000"/>
                      </a:schemeClr>
                    </a:solidFill>
                  </a:tcPr>
                </a:tc>
                <a:tc>
                  <a:txBody>
                    <a:bodyPr/>
                    <a:lstStyle/>
                    <a:p>
                      <a:r>
                        <a:rPr lang="en-US" dirty="0" smtClean="0">
                          <a:solidFill>
                            <a:srgbClr val="FF0000"/>
                          </a:solidFill>
                        </a:rPr>
                        <a:t>  1011</a:t>
                      </a:r>
                      <a:endParaRPr lang="en-US" dirty="0">
                        <a:solidFill>
                          <a:srgbClr val="FF0000"/>
                        </a:solidFill>
                      </a:endParaRPr>
                    </a:p>
                  </a:txBody>
                  <a:tcPr>
                    <a:solidFill>
                      <a:schemeClr val="accent6">
                        <a:lumMod val="75000"/>
                      </a:schemeClr>
                    </a:solidFill>
                  </a:tcPr>
                </a:tc>
                <a:tc>
                  <a:txBody>
                    <a:bodyPr/>
                    <a:lstStyle/>
                    <a:p>
                      <a:r>
                        <a:rPr lang="en-US" dirty="0" smtClean="0"/>
                        <a:t>0</a:t>
                      </a:r>
                      <a:endParaRPr lang="en-US" dirty="0"/>
                    </a:p>
                  </a:txBody>
                  <a:tcPr/>
                </a:tc>
                <a:tc>
                  <a:txBody>
                    <a:bodyPr/>
                    <a:lstStyle/>
                    <a:p>
                      <a:r>
                        <a:rPr lang="en-US" dirty="0" smtClean="0"/>
                        <a:t>1001</a:t>
                      </a:r>
                      <a:endParaRPr lang="en-US" dirty="0"/>
                    </a:p>
                  </a:txBody>
                  <a:tcPr/>
                </a:tc>
                <a:tc>
                  <a:txBody>
                    <a:bodyPr/>
                    <a:lstStyle/>
                    <a:p>
                      <a:r>
                        <a:rPr lang="en-US" dirty="0" smtClean="0"/>
                        <a:t>ASR</a:t>
                      </a:r>
                      <a:endParaRPr lang="en-US" dirty="0"/>
                    </a:p>
                  </a:txBody>
                  <a:tcPr/>
                </a:tc>
              </a:tr>
            </a:tbl>
          </a:graphicData>
        </a:graphic>
      </p:graphicFrame>
      <p:sp>
        <p:nvSpPr>
          <p:cNvPr id="5" name="TextBox 4"/>
          <p:cNvSpPr txBox="1"/>
          <p:nvPr/>
        </p:nvSpPr>
        <p:spPr>
          <a:xfrm>
            <a:off x="5715000" y="274638"/>
            <a:ext cx="3124200" cy="646331"/>
          </a:xfrm>
          <a:prstGeom prst="rect">
            <a:avLst/>
          </a:prstGeom>
          <a:noFill/>
        </p:spPr>
        <p:txBody>
          <a:bodyPr wrap="square" rtlCol="0">
            <a:spAutoFit/>
          </a:bodyPr>
          <a:lstStyle/>
          <a:p>
            <a:endParaRPr lang="en-US" dirty="0" smtClean="0"/>
          </a:p>
          <a:p>
            <a:endParaRPr lang="en-US" dirty="0" smtClean="0"/>
          </a:p>
        </p:txBody>
      </p:sp>
      <p:sp>
        <p:nvSpPr>
          <p:cNvPr id="3" name="TextBox 2"/>
          <p:cNvSpPr txBox="1"/>
          <p:nvPr/>
        </p:nvSpPr>
        <p:spPr>
          <a:xfrm>
            <a:off x="6858000" y="274638"/>
            <a:ext cx="2209800" cy="369332"/>
          </a:xfrm>
          <a:prstGeom prst="rect">
            <a:avLst/>
          </a:prstGeom>
          <a:noFill/>
        </p:spPr>
        <p:txBody>
          <a:bodyPr wrap="square" rtlCol="0">
            <a:spAutoFit/>
          </a:bodyPr>
          <a:lstStyle/>
          <a:p>
            <a:r>
              <a:rPr lang="en-US" dirty="0" smtClean="0"/>
              <a:t>1101011=-21</a:t>
            </a:r>
            <a:endParaRPr lang="en-US" dirty="0"/>
          </a:p>
        </p:txBody>
      </p:sp>
    </p:spTree>
    <p:extLst>
      <p:ext uri="{BB962C8B-B14F-4D97-AF65-F5344CB8AC3E}">
        <p14:creationId xmlns:p14="http://schemas.microsoft.com/office/powerpoint/2010/main" val="59552257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amScanner 07-29-2020 12.04.04_1.jpg"/>
          <p:cNvPicPr>
            <a:picLocks noGrp="1" noChangeAspect="1"/>
          </p:cNvPicPr>
          <p:nvPr>
            <p:ph idx="1"/>
          </p:nvPr>
        </p:nvPicPr>
        <p:blipFill>
          <a:blip r:embed="rId2" cstate="print"/>
          <a:stretch>
            <a:fillRect/>
          </a:stretch>
        </p:blipFill>
        <p:spPr>
          <a:xfrm>
            <a:off x="1187624" y="1306350"/>
            <a:ext cx="7128792" cy="5521319"/>
          </a:xfr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884240" y="2000160"/>
              <a:ext cx="5072400" cy="4277880"/>
            </p14:xfrm>
          </p:contentPart>
        </mc:Choice>
        <mc:Fallback xmlns="">
          <p:pic>
            <p:nvPicPr>
              <p:cNvPr id="2" name="Ink 1"/>
              <p:cNvPicPr/>
              <p:nvPr/>
            </p:nvPicPr>
            <p:blipFill>
              <a:blip r:embed="rId4"/>
              <a:stretch>
                <a:fillRect/>
              </a:stretch>
            </p:blipFill>
            <p:spPr>
              <a:xfrm>
                <a:off x="1874880" y="1990800"/>
                <a:ext cx="5091120" cy="4296600"/>
              </a:xfrm>
              <a:prstGeom prst="rect">
                <a:avLst/>
              </a:prstGeom>
            </p:spPr>
          </p:pic>
        </mc:Fallback>
      </mc:AlternateContent>
    </p:spTree>
    <p:extLst>
      <p:ext uri="{BB962C8B-B14F-4D97-AF65-F5344CB8AC3E}">
        <p14:creationId xmlns:p14="http://schemas.microsoft.com/office/powerpoint/2010/main" val="307571174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mScanner 07-29-2020 12.04.04_2.jpg"/>
          <p:cNvPicPr>
            <a:picLocks noChangeAspect="1"/>
          </p:cNvPicPr>
          <p:nvPr/>
        </p:nvPicPr>
        <p:blipFill>
          <a:blip r:embed="rId2" cstate="print"/>
          <a:stretch>
            <a:fillRect/>
          </a:stretch>
        </p:blipFill>
        <p:spPr>
          <a:xfrm>
            <a:off x="755576" y="1052736"/>
            <a:ext cx="7505780" cy="5526756"/>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5947200" y="4527360"/>
              <a:ext cx="143280" cy="9360"/>
            </p14:xfrm>
          </p:contentPart>
        </mc:Choice>
        <mc:Fallback xmlns="">
          <p:pic>
            <p:nvPicPr>
              <p:cNvPr id="2" name="Ink 1"/>
              <p:cNvPicPr/>
              <p:nvPr/>
            </p:nvPicPr>
            <p:blipFill>
              <a:blip r:embed="rId4"/>
              <a:stretch>
                <a:fillRect/>
              </a:stretch>
            </p:blipFill>
            <p:spPr>
              <a:xfrm>
                <a:off x="5937840" y="4518000"/>
                <a:ext cx="162000" cy="28080"/>
              </a:xfrm>
              <a:prstGeom prst="rect">
                <a:avLst/>
              </a:prstGeom>
            </p:spPr>
          </p:pic>
        </mc:Fallback>
      </mc:AlternateContent>
    </p:spTree>
    <p:extLst>
      <p:ext uri="{BB962C8B-B14F-4D97-AF65-F5344CB8AC3E}">
        <p14:creationId xmlns:p14="http://schemas.microsoft.com/office/powerpoint/2010/main" val="112162532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44258"/>
            <a:ext cx="8229600" cy="1143000"/>
          </a:xfrm>
        </p:spPr>
        <p:txBody>
          <a:bodyPr>
            <a:normAutofit/>
          </a:bodyPr>
          <a:lstStyle/>
          <a:p>
            <a:r>
              <a:rPr lang="en-US" altLang="en-US" sz="2800" dirty="0" smtClean="0">
                <a:solidFill>
                  <a:srgbClr val="C00000"/>
                </a:solidFill>
              </a:rPr>
              <a:t>Alternate Method : The </a:t>
            </a:r>
            <a:r>
              <a:rPr lang="en-US" altLang="en-US" sz="2800" dirty="0">
                <a:solidFill>
                  <a:srgbClr val="C00000"/>
                </a:solidFill>
              </a:rPr>
              <a:t>BOOTH </a:t>
            </a:r>
            <a:r>
              <a:rPr lang="en-US" altLang="en-US" sz="2800" dirty="0" smtClean="0">
                <a:solidFill>
                  <a:srgbClr val="C00000"/>
                </a:solidFill>
              </a:rPr>
              <a:t>Algorithm</a:t>
            </a:r>
            <a:endParaRPr lang="en-US" altLang="en-US" sz="2800" dirty="0">
              <a:solidFill>
                <a:srgbClr val="C00000"/>
              </a:solidFill>
            </a:endParaRPr>
          </a:p>
        </p:txBody>
      </p:sp>
      <p:sp>
        <p:nvSpPr>
          <p:cNvPr id="3" name="Content Placeholder 2"/>
          <p:cNvSpPr>
            <a:spLocks noGrp="1"/>
          </p:cNvSpPr>
          <p:nvPr>
            <p:ph idx="1"/>
          </p:nvPr>
        </p:nvSpPr>
        <p:spPr>
          <a:xfrm>
            <a:off x="251520" y="2027237"/>
            <a:ext cx="8229600" cy="4525963"/>
          </a:xfrm>
        </p:spPr>
        <p:txBody>
          <a:bodyPr>
            <a:normAutofit/>
          </a:bodyPr>
          <a:lstStyle/>
          <a:p>
            <a:pPr algn="just"/>
            <a:r>
              <a:rPr lang="en-US" altLang="en-US" sz="1800" dirty="0">
                <a:latin typeface="Times New Roman" pitchFamily="18" charset="0"/>
                <a:cs typeface="Times New Roman" pitchFamily="18" charset="0"/>
              </a:rPr>
              <a:t>Booth multiplication reduces the number of additions for intermediate results, but can sometimes make it worse as we will see</a:t>
            </a:r>
            <a:r>
              <a:rPr lang="en-US" altLang="en-US" sz="1800" dirty="0">
                <a:solidFill>
                  <a:srgbClr val="000000"/>
                </a:solidFill>
                <a:latin typeface="Times New Roman" pitchFamily="18" charset="0"/>
                <a:cs typeface="Times New Roman" pitchFamily="18" charset="0"/>
              </a:rPr>
              <a:t>.</a:t>
            </a:r>
          </a:p>
          <a:p>
            <a:r>
              <a:rPr lang="en-US" sz="1800" dirty="0">
                <a:solidFill>
                  <a:srgbClr val="0000FF"/>
                </a:solidFill>
                <a:latin typeface="Calibri" pitchFamily="34" charset="0"/>
              </a:rPr>
              <a:t>Booth multiplier recoding table</a:t>
            </a:r>
            <a:endParaRPr lang="en-US" sz="1800" dirty="0"/>
          </a:p>
        </p:txBody>
      </p:sp>
      <p:pic>
        <p:nvPicPr>
          <p:cNvPr id="4" name="Object 2"/>
          <p:cNvPicPr>
            <a:picLocks noChangeArrowheads="1"/>
          </p:cNvPicPr>
          <p:nvPr/>
        </p:nvPicPr>
        <p:blipFill>
          <a:blip r:embed="rId2" cstate="print">
            <a:lum bright="-100000" contrast="6000"/>
            <a:grayscl/>
            <a:biLevel thresh="50000"/>
          </a:blip>
          <a:srcRect t="-243" r="-1230" b="17487"/>
          <a:stretch>
            <a:fillRect/>
          </a:stretch>
        </p:blipFill>
        <p:spPr bwMode="auto">
          <a:xfrm>
            <a:off x="1752600" y="3063875"/>
            <a:ext cx="4513263" cy="3489325"/>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313000" y="392760"/>
              <a:ext cx="5447520" cy="5153040"/>
            </p14:xfrm>
          </p:contentPart>
        </mc:Choice>
        <mc:Fallback xmlns="">
          <p:pic>
            <p:nvPicPr>
              <p:cNvPr id="5" name="Ink 4"/>
              <p:cNvPicPr/>
              <p:nvPr/>
            </p:nvPicPr>
            <p:blipFill>
              <a:blip r:embed="rId4"/>
              <a:stretch>
                <a:fillRect/>
              </a:stretch>
            </p:blipFill>
            <p:spPr>
              <a:xfrm>
                <a:off x="2303640" y="383400"/>
                <a:ext cx="5466240" cy="5171760"/>
              </a:xfrm>
              <a:prstGeom prst="rect">
                <a:avLst/>
              </a:prstGeom>
            </p:spPr>
          </p:pic>
        </mc:Fallback>
      </mc:AlternateContent>
    </p:spTree>
    <p:extLst>
      <p:ext uri="{BB962C8B-B14F-4D97-AF65-F5344CB8AC3E}">
        <p14:creationId xmlns:p14="http://schemas.microsoft.com/office/powerpoint/2010/main" val="296942884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6712"/>
            <a:ext cx="8229600" cy="1143000"/>
          </a:xfrm>
        </p:spPr>
        <p:txBody>
          <a:bodyPr>
            <a:normAutofit/>
          </a:bodyPr>
          <a:lstStyle/>
          <a:p>
            <a:r>
              <a:rPr lang="en-US" altLang="en-US" sz="2800" dirty="0">
                <a:solidFill>
                  <a:srgbClr val="C00000"/>
                </a:solidFill>
              </a:rPr>
              <a:t>The BOOTH RECODED MULTIPLIER</a:t>
            </a:r>
          </a:p>
        </p:txBody>
      </p:sp>
      <p:sp>
        <p:nvSpPr>
          <p:cNvPr id="3" name="Content Placeholder 2"/>
          <p:cNvSpPr>
            <a:spLocks noGrp="1"/>
          </p:cNvSpPr>
          <p:nvPr>
            <p:ph idx="1"/>
          </p:nvPr>
        </p:nvSpPr>
        <p:spPr>
          <a:xfrm>
            <a:off x="304800" y="1691936"/>
            <a:ext cx="8534400" cy="4977424"/>
          </a:xfrm>
        </p:spPr>
        <p:txBody>
          <a:bodyPr>
            <a:normAutofit/>
          </a:bodyPr>
          <a:lstStyle/>
          <a:p>
            <a:pPr marL="495300" indent="-495300">
              <a:spcBef>
                <a:spcPct val="50000"/>
              </a:spcBef>
            </a:pPr>
            <a:r>
              <a:rPr lang="en-US" sz="2800" dirty="0">
                <a:solidFill>
                  <a:srgbClr val="FF0000"/>
                </a:solidFill>
                <a:latin typeface="Calibri" pitchFamily="34" charset="0"/>
              </a:rPr>
              <a:t>Booth Recoding:</a:t>
            </a:r>
          </a:p>
          <a:p>
            <a:pPr marL="495300" indent="-495300">
              <a:spcBef>
                <a:spcPct val="50000"/>
              </a:spcBef>
              <a:buFontTx/>
              <a:buAutoNum type="romanLcParenBoth"/>
            </a:pPr>
            <a:r>
              <a:rPr lang="en-US" sz="2800" dirty="0">
                <a:solidFill>
                  <a:srgbClr val="0000FF"/>
                </a:solidFill>
                <a:latin typeface="Calibri" pitchFamily="34" charset="0"/>
              </a:rPr>
              <a:t>30</a:t>
            </a:r>
            <a:r>
              <a:rPr lang="en-US" sz="2800" baseline="-25000" dirty="0">
                <a:solidFill>
                  <a:srgbClr val="0000FF"/>
                </a:solidFill>
                <a:latin typeface="Calibri" pitchFamily="34" charset="0"/>
              </a:rPr>
              <a:t>10    </a:t>
            </a:r>
            <a:r>
              <a:rPr lang="en-US" sz="2800" dirty="0">
                <a:solidFill>
                  <a:srgbClr val="0000FF"/>
                </a:solidFill>
                <a:latin typeface="Calibri" pitchFamily="34" charset="0"/>
              </a:rPr>
              <a:t>: 	 0  1  1  1  1  0 </a:t>
            </a:r>
            <a:r>
              <a:rPr lang="en-US" sz="2800" dirty="0">
                <a:solidFill>
                  <a:srgbClr val="FF0000"/>
                </a:solidFill>
                <a:latin typeface="Calibri" pitchFamily="34" charset="0"/>
              </a:rPr>
              <a:t>0</a:t>
            </a:r>
          </a:p>
          <a:p>
            <a:pPr marL="495300" indent="-495300">
              <a:spcBef>
                <a:spcPct val="50000"/>
              </a:spcBef>
            </a:pPr>
            <a:r>
              <a:rPr lang="en-US" sz="2800" dirty="0">
                <a:solidFill>
                  <a:srgbClr val="0000FF"/>
                </a:solidFill>
                <a:latin typeface="Calibri" pitchFamily="34" charset="0"/>
              </a:rPr>
              <a:t>		       +1  0  0  0 -1  0</a:t>
            </a:r>
          </a:p>
          <a:p>
            <a:pPr marL="495300" indent="-495300"/>
            <a:r>
              <a:rPr lang="en-US" sz="2800" dirty="0">
                <a:solidFill>
                  <a:srgbClr val="0000FF"/>
                </a:solidFill>
                <a:latin typeface="Calibri" pitchFamily="34" charset="0"/>
              </a:rPr>
              <a:t>(ii) 100</a:t>
            </a:r>
            <a:r>
              <a:rPr lang="en-US" sz="2800" baseline="-25000" dirty="0">
                <a:solidFill>
                  <a:srgbClr val="0000FF"/>
                </a:solidFill>
                <a:latin typeface="Calibri" pitchFamily="34" charset="0"/>
              </a:rPr>
              <a:t>10</a:t>
            </a:r>
            <a:r>
              <a:rPr lang="en-US" sz="2800" dirty="0">
                <a:solidFill>
                  <a:srgbClr val="0000FF"/>
                </a:solidFill>
                <a:latin typeface="Calibri" pitchFamily="34" charset="0"/>
              </a:rPr>
              <a:t>:  0  1  1  0   0  1  0  0 </a:t>
            </a:r>
            <a:r>
              <a:rPr lang="en-US" sz="2800" dirty="0">
                <a:solidFill>
                  <a:srgbClr val="FF0000"/>
                </a:solidFill>
                <a:latin typeface="Calibri" pitchFamily="34" charset="0"/>
              </a:rPr>
              <a:t>0</a:t>
            </a:r>
          </a:p>
          <a:p>
            <a:pPr marL="495300" indent="-495300"/>
            <a:r>
              <a:rPr lang="en-US" sz="2800" dirty="0">
                <a:solidFill>
                  <a:srgbClr val="0000FF"/>
                </a:solidFill>
                <a:latin typeface="Calibri" pitchFamily="34" charset="0"/>
              </a:rPr>
              <a:t> 	       </a:t>
            </a:r>
          </a:p>
          <a:p>
            <a:pPr marL="495300" indent="-495300"/>
            <a:r>
              <a:rPr lang="en-US" sz="2800" dirty="0">
                <a:solidFill>
                  <a:srgbClr val="0000FF"/>
                </a:solidFill>
                <a:latin typeface="Calibri" pitchFamily="34" charset="0"/>
              </a:rPr>
              <a:t>	       +1  0 -1  0 +1 -1  0 0</a:t>
            </a:r>
          </a:p>
          <a:p>
            <a:pPr marL="495300" indent="-495300">
              <a:spcBef>
                <a:spcPct val="50000"/>
              </a:spcBef>
            </a:pPr>
            <a:r>
              <a:rPr lang="en-US" sz="2800" dirty="0">
                <a:solidFill>
                  <a:srgbClr val="0000FF"/>
                </a:solidFill>
                <a:latin typeface="Calibri" pitchFamily="34" charset="0"/>
              </a:rPr>
              <a:t>(iii) 985</a:t>
            </a:r>
            <a:r>
              <a:rPr lang="en-US" sz="2800" baseline="-25000" dirty="0">
                <a:solidFill>
                  <a:srgbClr val="0000FF"/>
                </a:solidFill>
                <a:latin typeface="Calibri" pitchFamily="34" charset="0"/>
              </a:rPr>
              <a:t>10</a:t>
            </a:r>
            <a:r>
              <a:rPr lang="en-US" sz="2800" dirty="0">
                <a:solidFill>
                  <a:srgbClr val="0000FF"/>
                </a:solidFill>
                <a:latin typeface="Calibri" pitchFamily="34" charset="0"/>
              </a:rPr>
              <a:t>:  0   0  1  1   1  1   0   1  1  0   0   1 </a:t>
            </a:r>
            <a:r>
              <a:rPr lang="en-US" sz="2800" dirty="0">
                <a:solidFill>
                  <a:srgbClr val="FF0000"/>
                </a:solidFill>
                <a:latin typeface="Calibri" pitchFamily="34" charset="0"/>
              </a:rPr>
              <a:t>0</a:t>
            </a:r>
          </a:p>
          <a:p>
            <a:pPr marL="495300" indent="-495300">
              <a:spcBef>
                <a:spcPct val="50000"/>
              </a:spcBef>
            </a:pPr>
            <a:r>
              <a:rPr lang="en-US" sz="2800" dirty="0">
                <a:solidFill>
                  <a:srgbClr val="0000FF"/>
                </a:solidFill>
                <a:latin typeface="Calibri" pitchFamily="34" charset="0"/>
              </a:rPr>
              <a:t>		         0 +1  0  0   0 -1 +1   0 -1  0 +1  -1</a:t>
            </a:r>
          </a:p>
          <a:p>
            <a:pPr algn="just"/>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098440" y="1634040"/>
              <a:ext cx="6626520" cy="2947320"/>
            </p14:xfrm>
          </p:contentPart>
        </mc:Choice>
        <mc:Fallback xmlns="">
          <p:pic>
            <p:nvPicPr>
              <p:cNvPr id="4" name="Ink 3"/>
              <p:cNvPicPr/>
              <p:nvPr/>
            </p:nvPicPr>
            <p:blipFill>
              <a:blip r:embed="rId3"/>
              <a:stretch>
                <a:fillRect/>
              </a:stretch>
            </p:blipFill>
            <p:spPr>
              <a:xfrm>
                <a:off x="2089080" y="1624680"/>
                <a:ext cx="6645240" cy="296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4107960" y="2000160"/>
              <a:ext cx="1679040" cy="509400"/>
            </p14:xfrm>
          </p:contentPart>
        </mc:Choice>
        <mc:Fallback xmlns="">
          <p:pic>
            <p:nvPicPr>
              <p:cNvPr id="5" name="Ink 4"/>
              <p:cNvPicPr/>
              <p:nvPr/>
            </p:nvPicPr>
            <p:blipFill>
              <a:blip r:embed="rId5"/>
              <a:stretch>
                <a:fillRect/>
              </a:stretch>
            </p:blipFill>
            <p:spPr>
              <a:xfrm>
                <a:off x="4098600" y="1990800"/>
                <a:ext cx="1697760" cy="528120"/>
              </a:xfrm>
              <a:prstGeom prst="rect">
                <a:avLst/>
              </a:prstGeom>
            </p:spPr>
          </p:pic>
        </mc:Fallback>
      </mc:AlternateContent>
    </p:spTree>
    <p:extLst>
      <p:ext uri="{BB962C8B-B14F-4D97-AF65-F5344CB8AC3E}">
        <p14:creationId xmlns:p14="http://schemas.microsoft.com/office/powerpoint/2010/main" val="125234887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t>(30)=</a:t>
            </a:r>
            <a:r>
              <a:rPr lang="en-US" dirty="0"/>
              <a:t> (30)</a:t>
            </a:r>
            <a:r>
              <a:rPr lang="en-US" baseline="-25000" dirty="0"/>
              <a:t>10</a:t>
            </a:r>
            <a:r>
              <a:rPr lang="en-US" dirty="0"/>
              <a:t> = 0 1 1 1 1 0</a:t>
            </a:r>
            <a:r>
              <a:rPr lang="en-US" b="1" dirty="0"/>
              <a:t> </a:t>
            </a:r>
            <a:r>
              <a:rPr lang="en-US" b="1" dirty="0">
                <a:solidFill>
                  <a:srgbClr val="FF0000"/>
                </a:solidFill>
              </a:rPr>
              <a:t>0</a:t>
            </a:r>
            <a:endParaRPr lang="en-US" dirty="0">
              <a:solidFill>
                <a:srgbClr val="FF0000"/>
              </a:solidFill>
            </a:endParaRPr>
          </a:p>
          <a:p>
            <a:pPr marL="0" indent="0">
              <a:buNone/>
            </a:pPr>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723840" y="812520"/>
              <a:ext cx="1563120" cy="1732680"/>
            </p14:xfrm>
          </p:contentPart>
        </mc:Choice>
        <mc:Fallback xmlns="">
          <p:pic>
            <p:nvPicPr>
              <p:cNvPr id="4" name="Ink 3"/>
              <p:cNvPicPr/>
              <p:nvPr/>
            </p:nvPicPr>
            <p:blipFill>
              <a:blip r:embed="rId3"/>
              <a:stretch>
                <a:fillRect/>
              </a:stretch>
            </p:blipFill>
            <p:spPr>
              <a:xfrm>
                <a:off x="3714480" y="803160"/>
                <a:ext cx="1581840" cy="1751400"/>
              </a:xfrm>
              <a:prstGeom prst="rect">
                <a:avLst/>
              </a:prstGeom>
            </p:spPr>
          </p:pic>
        </mc:Fallback>
      </mc:AlternateContent>
      <p:pic>
        <p:nvPicPr>
          <p:cNvPr id="5" name="Object 2"/>
          <p:cNvPicPr>
            <a:picLocks noChangeArrowheads="1"/>
          </p:cNvPicPr>
          <p:nvPr/>
        </p:nvPicPr>
        <p:blipFill>
          <a:blip r:embed="rId4" cstate="print">
            <a:lum bright="-100000" contrast="6000"/>
            <a:grayscl/>
            <a:biLevel thresh="50000"/>
          </a:blip>
          <a:srcRect t="-243" r="-1230" b="17487"/>
          <a:stretch>
            <a:fillRect/>
          </a:stretch>
        </p:blipFill>
        <p:spPr bwMode="auto">
          <a:xfrm>
            <a:off x="5920854" y="1219200"/>
            <a:ext cx="2743200" cy="1889737"/>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1661040" y="2089440"/>
              <a:ext cx="4947480" cy="2607840"/>
            </p14:xfrm>
          </p:contentPart>
        </mc:Choice>
        <mc:Fallback xmlns="">
          <p:pic>
            <p:nvPicPr>
              <p:cNvPr id="6" name="Ink 5"/>
              <p:cNvPicPr/>
              <p:nvPr/>
            </p:nvPicPr>
            <p:blipFill>
              <a:blip r:embed="rId6"/>
              <a:stretch>
                <a:fillRect/>
              </a:stretch>
            </p:blipFill>
            <p:spPr>
              <a:xfrm>
                <a:off x="1651680" y="2080080"/>
                <a:ext cx="4966200" cy="2626560"/>
              </a:xfrm>
              <a:prstGeom prst="rect">
                <a:avLst/>
              </a:prstGeom>
            </p:spPr>
          </p:pic>
        </mc:Fallback>
      </mc:AlternateContent>
    </p:spTree>
    <p:extLst>
      <p:ext uri="{BB962C8B-B14F-4D97-AF65-F5344CB8AC3E}">
        <p14:creationId xmlns:p14="http://schemas.microsoft.com/office/powerpoint/2010/main" val="393730940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t>100=  0 1 1 0 0 1 0 0 </a:t>
            </a:r>
            <a:r>
              <a:rPr lang="en-US" b="1" dirty="0" smtClean="0">
                <a:solidFill>
                  <a:srgbClr val="FF0000"/>
                </a:solidFill>
              </a:rPr>
              <a:t>0</a:t>
            </a:r>
            <a:endParaRPr lang="en-US" b="1" dirty="0">
              <a:solidFill>
                <a:srgbClr val="FF0000"/>
              </a:solidFill>
            </a:endParaRPr>
          </a:p>
        </p:txBody>
      </p:sp>
      <p:pic>
        <p:nvPicPr>
          <p:cNvPr id="4" name="Object 2"/>
          <p:cNvPicPr>
            <a:picLocks noChangeArrowheads="1"/>
          </p:cNvPicPr>
          <p:nvPr/>
        </p:nvPicPr>
        <p:blipFill>
          <a:blip r:embed="rId2" cstate="print">
            <a:lum bright="-100000" contrast="6000"/>
            <a:grayscl/>
            <a:biLevel thresh="50000"/>
          </a:blip>
          <a:srcRect t="-243" r="-1230" b="17487"/>
          <a:stretch>
            <a:fillRect/>
          </a:stretch>
        </p:blipFill>
        <p:spPr bwMode="auto">
          <a:xfrm>
            <a:off x="5920854" y="1219200"/>
            <a:ext cx="2743200" cy="1889737"/>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473480" y="2044800"/>
              <a:ext cx="4384800" cy="3688560"/>
            </p14:xfrm>
          </p:contentPart>
        </mc:Choice>
        <mc:Fallback xmlns="">
          <p:pic>
            <p:nvPicPr>
              <p:cNvPr id="5" name="Ink 4"/>
              <p:cNvPicPr/>
              <p:nvPr/>
            </p:nvPicPr>
            <p:blipFill>
              <a:blip r:embed="rId4"/>
              <a:stretch>
                <a:fillRect/>
              </a:stretch>
            </p:blipFill>
            <p:spPr>
              <a:xfrm>
                <a:off x="1464120" y="2035440"/>
                <a:ext cx="4403520" cy="3707280"/>
              </a:xfrm>
              <a:prstGeom prst="rect">
                <a:avLst/>
              </a:prstGeom>
            </p:spPr>
          </p:pic>
        </mc:Fallback>
      </mc:AlternateContent>
    </p:spTree>
    <p:extLst>
      <p:ext uri="{BB962C8B-B14F-4D97-AF65-F5344CB8AC3E}">
        <p14:creationId xmlns:p14="http://schemas.microsoft.com/office/powerpoint/2010/main" val="27959950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t>
            </a:r>
            <a:r>
              <a:rPr lang="en-US" dirty="0" smtClean="0"/>
              <a:t>13 x +11</a:t>
            </a:r>
          </a:p>
          <a:p>
            <a:r>
              <a:rPr lang="en-US" dirty="0" smtClean="0"/>
              <a:t>Step 1:Multiplier Recoding</a:t>
            </a:r>
          </a:p>
          <a:p>
            <a:r>
              <a:rPr lang="en-US" dirty="0" smtClean="0"/>
              <a:t>13=01101 </a:t>
            </a:r>
          </a:p>
          <a:p>
            <a:r>
              <a:rPr lang="en-US" dirty="0" smtClean="0"/>
              <a:t>-(13)= 10010=1 0 0 1 1 </a:t>
            </a:r>
          </a:p>
          <a:p>
            <a:r>
              <a:rPr lang="en-US" dirty="0" smtClean="0"/>
              <a:t>Step2</a:t>
            </a:r>
          </a:p>
          <a:p>
            <a:pPr marL="0" indent="0">
              <a:buNone/>
            </a:pPr>
            <a:r>
              <a:rPr lang="en-US" dirty="0"/>
              <a:t> </a:t>
            </a:r>
            <a:r>
              <a:rPr lang="en-US" dirty="0" smtClean="0"/>
              <a:t>     </a:t>
            </a:r>
          </a:p>
          <a:p>
            <a:endParaRPr lang="en-US" dirty="0"/>
          </a:p>
        </p:txBody>
      </p:sp>
      <p:pic>
        <p:nvPicPr>
          <p:cNvPr id="4" name="Object 2"/>
          <p:cNvPicPr>
            <a:picLocks noChangeArrowheads="1"/>
          </p:cNvPicPr>
          <p:nvPr/>
        </p:nvPicPr>
        <p:blipFill>
          <a:blip r:embed="rId2" cstate="print">
            <a:lum bright="-100000" contrast="6000"/>
            <a:grayscl/>
            <a:biLevel thresh="50000"/>
          </a:blip>
          <a:srcRect t="-243" r="-1230" b="17487"/>
          <a:stretch>
            <a:fillRect/>
          </a:stretch>
        </p:blipFill>
        <p:spPr bwMode="auto">
          <a:xfrm>
            <a:off x="5920854" y="1219200"/>
            <a:ext cx="2743200" cy="1889737"/>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268440" y="3544920"/>
              <a:ext cx="1589760" cy="661320"/>
            </p14:xfrm>
          </p:contentPart>
        </mc:Choice>
        <mc:Fallback xmlns="">
          <p:pic>
            <p:nvPicPr>
              <p:cNvPr id="5" name="Ink 4"/>
              <p:cNvPicPr/>
              <p:nvPr/>
            </p:nvPicPr>
            <p:blipFill>
              <a:blip r:embed="rId4"/>
              <a:stretch>
                <a:fillRect/>
              </a:stretch>
            </p:blipFill>
            <p:spPr>
              <a:xfrm>
                <a:off x="3259080" y="3535560"/>
                <a:ext cx="1608480" cy="680040"/>
              </a:xfrm>
              <a:prstGeom prst="rect">
                <a:avLst/>
              </a:prstGeom>
            </p:spPr>
          </p:pic>
        </mc:Fallback>
      </mc:AlternateContent>
    </p:spTree>
    <p:extLst>
      <p:ext uri="{BB962C8B-B14F-4D97-AF65-F5344CB8AC3E}">
        <p14:creationId xmlns:p14="http://schemas.microsoft.com/office/powerpoint/2010/main" val="20697598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124744"/>
            <a:ext cx="8229600" cy="1143000"/>
          </a:xfrm>
        </p:spPr>
        <p:txBody>
          <a:bodyPr>
            <a:normAutofit/>
          </a:bodyPr>
          <a:lstStyle/>
          <a:p>
            <a:r>
              <a:rPr lang="en-US" altLang="en-US" sz="2800" dirty="0">
                <a:solidFill>
                  <a:srgbClr val="C00000"/>
                </a:solidFill>
              </a:rPr>
              <a:t>BOOTH Algorithm</a:t>
            </a:r>
          </a:p>
        </p:txBody>
      </p:sp>
      <p:sp>
        <p:nvSpPr>
          <p:cNvPr id="6" name="Rectangle 5"/>
          <p:cNvSpPr>
            <a:spLocks noChangeArrowheads="1"/>
          </p:cNvSpPr>
          <p:nvPr/>
        </p:nvSpPr>
        <p:spPr bwMode="auto">
          <a:xfrm>
            <a:off x="467544" y="2505670"/>
            <a:ext cx="5486400" cy="923330"/>
          </a:xfrm>
          <a:prstGeom prst="rect">
            <a:avLst/>
          </a:prstGeom>
          <a:noFill/>
          <a:ln w="9525">
            <a:noFill/>
            <a:miter lim="800000"/>
            <a:headEnd/>
            <a:tailEnd/>
          </a:ln>
        </p:spPr>
        <p:txBody>
          <a:bodyPr wrap="square">
            <a:spAutoFit/>
          </a:bodyPr>
          <a:lstStyle/>
          <a:p>
            <a:r>
              <a:rPr lang="en-US" dirty="0">
                <a:solidFill>
                  <a:srgbClr val="0000FF"/>
                </a:solidFill>
                <a:latin typeface="Calibri" pitchFamily="34" charset="0"/>
              </a:rPr>
              <a:t>Booth algorithm treats both +</a:t>
            </a:r>
            <a:r>
              <a:rPr lang="en-US" dirty="0" err="1">
                <a:solidFill>
                  <a:srgbClr val="0000FF"/>
                </a:solidFill>
                <a:latin typeface="Calibri" pitchFamily="34" charset="0"/>
              </a:rPr>
              <a:t>ve</a:t>
            </a:r>
            <a:r>
              <a:rPr lang="en-US" dirty="0">
                <a:solidFill>
                  <a:srgbClr val="0000FF"/>
                </a:solidFill>
                <a:latin typeface="Calibri" pitchFamily="34" charset="0"/>
              </a:rPr>
              <a:t> &amp; </a:t>
            </a:r>
          </a:p>
          <a:p>
            <a:r>
              <a:rPr lang="en-US" dirty="0">
                <a:solidFill>
                  <a:srgbClr val="0000FF"/>
                </a:solidFill>
                <a:latin typeface="Calibri" pitchFamily="34" charset="0"/>
              </a:rPr>
              <a:t>-</a:t>
            </a:r>
            <a:r>
              <a:rPr lang="en-US" dirty="0" err="1">
                <a:solidFill>
                  <a:srgbClr val="0000FF"/>
                </a:solidFill>
                <a:latin typeface="Calibri" pitchFamily="34" charset="0"/>
              </a:rPr>
              <a:t>ve</a:t>
            </a:r>
            <a:r>
              <a:rPr lang="en-US" dirty="0">
                <a:solidFill>
                  <a:srgbClr val="0000FF"/>
                </a:solidFill>
                <a:latin typeface="Calibri" pitchFamily="34" charset="0"/>
              </a:rPr>
              <a:t> operands equally.</a:t>
            </a:r>
          </a:p>
          <a:p>
            <a:r>
              <a:rPr lang="en-US" dirty="0">
                <a:solidFill>
                  <a:srgbClr val="0000FF"/>
                </a:solidFill>
                <a:latin typeface="Calibri" pitchFamily="34" charset="0"/>
              </a:rPr>
              <a:t>(a) + </a:t>
            </a:r>
            <a:r>
              <a:rPr lang="en-US" dirty="0" err="1">
                <a:solidFill>
                  <a:srgbClr val="0000FF"/>
                </a:solidFill>
                <a:latin typeface="Calibri" pitchFamily="34" charset="0"/>
              </a:rPr>
              <a:t>Md</a:t>
            </a:r>
            <a:r>
              <a:rPr lang="en-US" dirty="0">
                <a:solidFill>
                  <a:srgbClr val="0000FF"/>
                </a:solidFill>
                <a:latin typeface="Calibri" pitchFamily="34" charset="0"/>
              </a:rPr>
              <a:t> X + </a:t>
            </a:r>
            <a:r>
              <a:rPr lang="en-US" dirty="0" err="1">
                <a:solidFill>
                  <a:srgbClr val="0000FF"/>
                </a:solidFill>
                <a:latin typeface="Calibri" pitchFamily="34" charset="0"/>
              </a:rPr>
              <a:t>Mr</a:t>
            </a:r>
            <a:endParaRPr lang="en-US" dirty="0">
              <a:solidFill>
                <a:srgbClr val="0000FF"/>
              </a:solidFill>
              <a:latin typeface="Calibri" pitchFamily="34" charset="0"/>
            </a:endParaRPr>
          </a:p>
        </p:txBody>
      </p:sp>
      <p:pic>
        <p:nvPicPr>
          <p:cNvPr id="7171" name="Picture 3"/>
          <p:cNvPicPr>
            <a:picLocks noChangeAspect="1" noChangeArrowheads="1"/>
          </p:cNvPicPr>
          <p:nvPr/>
        </p:nvPicPr>
        <p:blipFill>
          <a:blip r:embed="rId2"/>
          <a:srcRect/>
          <a:stretch>
            <a:fillRect/>
          </a:stretch>
        </p:blipFill>
        <p:spPr bwMode="auto">
          <a:xfrm>
            <a:off x="1979712" y="3501008"/>
            <a:ext cx="5029199" cy="2943225"/>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5670360" y="794880"/>
              <a:ext cx="3277800" cy="3616920"/>
            </p14:xfrm>
          </p:contentPart>
        </mc:Choice>
        <mc:Fallback xmlns="">
          <p:pic>
            <p:nvPicPr>
              <p:cNvPr id="3" name="Ink 2"/>
              <p:cNvPicPr/>
              <p:nvPr/>
            </p:nvPicPr>
            <p:blipFill>
              <a:blip r:embed="rId4"/>
              <a:stretch>
                <a:fillRect/>
              </a:stretch>
            </p:blipFill>
            <p:spPr>
              <a:xfrm>
                <a:off x="5661000" y="785520"/>
                <a:ext cx="3296520" cy="3635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3473640" y="3947040"/>
              <a:ext cx="964800" cy="71640"/>
            </p14:xfrm>
          </p:contentPart>
        </mc:Choice>
        <mc:Fallback xmlns="">
          <p:pic>
            <p:nvPicPr>
              <p:cNvPr id="4" name="Ink 3"/>
              <p:cNvPicPr/>
              <p:nvPr/>
            </p:nvPicPr>
            <p:blipFill>
              <a:blip r:embed="rId6"/>
              <a:stretch>
                <a:fillRect/>
              </a:stretch>
            </p:blipFill>
            <p:spPr>
              <a:xfrm>
                <a:off x="3464280" y="3937680"/>
                <a:ext cx="983520" cy="90360"/>
              </a:xfrm>
              <a:prstGeom prst="rect">
                <a:avLst/>
              </a:prstGeom>
            </p:spPr>
          </p:pic>
        </mc:Fallback>
      </mc:AlternateContent>
      <p:pic>
        <p:nvPicPr>
          <p:cNvPr id="7" name="Object 2"/>
          <p:cNvPicPr>
            <a:picLocks noChangeArrowheads="1"/>
          </p:cNvPicPr>
          <p:nvPr/>
        </p:nvPicPr>
        <p:blipFill>
          <a:blip r:embed="rId7" cstate="print">
            <a:lum bright="-100000" contrast="6000"/>
            <a:grayscl/>
            <a:biLevel thresh="50000"/>
          </a:blip>
          <a:srcRect t="-243" r="-1230" b="17487"/>
          <a:stretch>
            <a:fillRect/>
          </a:stretch>
        </p:blipFill>
        <p:spPr bwMode="auto">
          <a:xfrm>
            <a:off x="608112" y="448461"/>
            <a:ext cx="2743200" cy="1889737"/>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4741920" y="2080440"/>
              <a:ext cx="3956040" cy="3125880"/>
            </p14:xfrm>
          </p:contentPart>
        </mc:Choice>
        <mc:Fallback xmlns="">
          <p:pic>
            <p:nvPicPr>
              <p:cNvPr id="5" name="Ink 4"/>
              <p:cNvPicPr/>
              <p:nvPr/>
            </p:nvPicPr>
            <p:blipFill>
              <a:blip r:embed="rId9"/>
              <a:stretch>
                <a:fillRect/>
              </a:stretch>
            </p:blipFill>
            <p:spPr>
              <a:xfrm>
                <a:off x="4732560" y="2071080"/>
                <a:ext cx="3974760" cy="3144600"/>
              </a:xfrm>
              <a:prstGeom prst="rect">
                <a:avLst/>
              </a:prstGeom>
            </p:spPr>
          </p:pic>
        </mc:Fallback>
      </mc:AlternateContent>
    </p:spTree>
    <p:extLst>
      <p:ext uri="{BB962C8B-B14F-4D97-AF65-F5344CB8AC3E}">
        <p14:creationId xmlns:p14="http://schemas.microsoft.com/office/powerpoint/2010/main" val="24515443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052736"/>
            <a:ext cx="8229600" cy="1143000"/>
          </a:xfrm>
        </p:spPr>
        <p:txBody>
          <a:bodyPr>
            <a:normAutofit/>
          </a:bodyPr>
          <a:lstStyle/>
          <a:p>
            <a:r>
              <a:rPr lang="en-US" altLang="en-US" sz="2800" dirty="0">
                <a:solidFill>
                  <a:srgbClr val="C00000"/>
                </a:solidFill>
              </a:rPr>
              <a:t>BOOTH Algorithm</a:t>
            </a:r>
          </a:p>
        </p:txBody>
      </p:sp>
      <p:sp>
        <p:nvSpPr>
          <p:cNvPr id="6" name="Rectangle 5"/>
          <p:cNvSpPr>
            <a:spLocks noChangeArrowheads="1"/>
          </p:cNvSpPr>
          <p:nvPr/>
        </p:nvSpPr>
        <p:spPr bwMode="auto">
          <a:xfrm>
            <a:off x="251520" y="2468865"/>
            <a:ext cx="5486400" cy="923330"/>
          </a:xfrm>
          <a:prstGeom prst="rect">
            <a:avLst/>
          </a:prstGeom>
          <a:noFill/>
          <a:ln w="9525">
            <a:noFill/>
            <a:miter lim="800000"/>
            <a:headEnd/>
            <a:tailEnd/>
          </a:ln>
        </p:spPr>
        <p:txBody>
          <a:bodyPr wrap="square">
            <a:spAutoFit/>
          </a:bodyPr>
          <a:lstStyle/>
          <a:p>
            <a:r>
              <a:rPr lang="en-US" dirty="0">
                <a:solidFill>
                  <a:srgbClr val="0000FF"/>
                </a:solidFill>
                <a:latin typeface="Calibri" pitchFamily="34" charset="0"/>
              </a:rPr>
              <a:t>Booth algorithm treats both +</a:t>
            </a:r>
            <a:r>
              <a:rPr lang="en-US" dirty="0" err="1">
                <a:solidFill>
                  <a:srgbClr val="0000FF"/>
                </a:solidFill>
                <a:latin typeface="Calibri" pitchFamily="34" charset="0"/>
              </a:rPr>
              <a:t>ve</a:t>
            </a:r>
            <a:r>
              <a:rPr lang="en-US" dirty="0">
                <a:solidFill>
                  <a:srgbClr val="0000FF"/>
                </a:solidFill>
                <a:latin typeface="Calibri" pitchFamily="34" charset="0"/>
              </a:rPr>
              <a:t> &amp; </a:t>
            </a:r>
          </a:p>
          <a:p>
            <a:r>
              <a:rPr lang="en-US" dirty="0">
                <a:solidFill>
                  <a:srgbClr val="0000FF"/>
                </a:solidFill>
                <a:latin typeface="Calibri" pitchFamily="34" charset="0"/>
              </a:rPr>
              <a:t>-</a:t>
            </a:r>
            <a:r>
              <a:rPr lang="en-US" dirty="0" err="1">
                <a:solidFill>
                  <a:srgbClr val="0000FF"/>
                </a:solidFill>
                <a:latin typeface="Calibri" pitchFamily="34" charset="0"/>
              </a:rPr>
              <a:t>ve</a:t>
            </a:r>
            <a:r>
              <a:rPr lang="en-US" dirty="0">
                <a:solidFill>
                  <a:srgbClr val="0000FF"/>
                </a:solidFill>
                <a:latin typeface="Calibri" pitchFamily="34" charset="0"/>
              </a:rPr>
              <a:t> operands equally.</a:t>
            </a:r>
          </a:p>
          <a:p>
            <a:r>
              <a:rPr lang="en-US" dirty="0">
                <a:solidFill>
                  <a:srgbClr val="0000FF"/>
                </a:solidFill>
                <a:latin typeface="Calibri" pitchFamily="34" charset="0"/>
              </a:rPr>
              <a:t>(b) - </a:t>
            </a:r>
            <a:r>
              <a:rPr lang="en-US" dirty="0" err="1">
                <a:solidFill>
                  <a:srgbClr val="0000FF"/>
                </a:solidFill>
                <a:latin typeface="Calibri" pitchFamily="34" charset="0"/>
              </a:rPr>
              <a:t>Md</a:t>
            </a:r>
            <a:r>
              <a:rPr lang="en-US" dirty="0">
                <a:solidFill>
                  <a:srgbClr val="0000FF"/>
                </a:solidFill>
                <a:latin typeface="Calibri" pitchFamily="34" charset="0"/>
              </a:rPr>
              <a:t> X + </a:t>
            </a:r>
            <a:r>
              <a:rPr lang="en-US" dirty="0" err="1">
                <a:solidFill>
                  <a:srgbClr val="0000FF"/>
                </a:solidFill>
                <a:latin typeface="Calibri" pitchFamily="34" charset="0"/>
              </a:rPr>
              <a:t>Mr</a:t>
            </a:r>
            <a:endParaRPr lang="en-US" dirty="0">
              <a:solidFill>
                <a:srgbClr val="0000FF"/>
              </a:solidFill>
              <a:latin typeface="Calibri" pitchFamily="34" charset="0"/>
            </a:endParaRPr>
          </a:p>
        </p:txBody>
      </p:sp>
      <p:pic>
        <p:nvPicPr>
          <p:cNvPr id="8194" name="Picture 2"/>
          <p:cNvPicPr>
            <a:picLocks noChangeAspect="1" noChangeArrowheads="1"/>
          </p:cNvPicPr>
          <p:nvPr/>
        </p:nvPicPr>
        <p:blipFill>
          <a:blip r:embed="rId2"/>
          <a:srcRect/>
          <a:stretch>
            <a:fillRect/>
          </a:stretch>
        </p:blipFill>
        <p:spPr bwMode="auto">
          <a:xfrm>
            <a:off x="1691680" y="3458170"/>
            <a:ext cx="5029200" cy="2800350"/>
          </a:xfrm>
          <a:prstGeom prst="rect">
            <a:avLst/>
          </a:prstGeom>
          <a:noFill/>
          <a:ln w="9525">
            <a:noFill/>
            <a:miter lim="800000"/>
            <a:headEnd/>
            <a:tailEnd/>
          </a:ln>
          <a:effectLst/>
        </p:spPr>
      </p:pic>
    </p:spTree>
    <p:extLst>
      <p:ext uri="{BB962C8B-B14F-4D97-AF65-F5344CB8AC3E}">
        <p14:creationId xmlns:p14="http://schemas.microsoft.com/office/powerpoint/2010/main" val="4682194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FF"/>
                </a:solidFill>
                <a:latin typeface="Times New Roman" pitchFamily="18" charset="0"/>
              </a:rPr>
              <a:t>2’s complement addition of signed binary numbers</a:t>
            </a:r>
            <a:br>
              <a:rPr lang="en-US" dirty="0">
                <a:solidFill>
                  <a:srgbClr val="0000FF"/>
                </a:solidFill>
                <a:latin typeface="Times New Roman" pitchFamily="18" charset="0"/>
              </a:rPr>
            </a:br>
            <a:endParaRPr lang="en-US" dirty="0"/>
          </a:p>
        </p:txBody>
      </p:sp>
      <p:sp>
        <p:nvSpPr>
          <p:cNvPr id="3" name="Content Placeholder 2"/>
          <p:cNvSpPr>
            <a:spLocks noGrp="1"/>
          </p:cNvSpPr>
          <p:nvPr>
            <p:ph sz="quarter" idx="1"/>
          </p:nvPr>
        </p:nvSpPr>
        <p:spPr/>
        <p:txBody>
          <a:bodyPr>
            <a:normAutofit/>
          </a:bodyPr>
          <a:lstStyle/>
          <a:p>
            <a:pPr>
              <a:lnSpc>
                <a:spcPct val="150000"/>
              </a:lnSpc>
              <a:buFont typeface="Wingdings" pitchFamily="2" charset="2"/>
              <a:buChar char="Ø"/>
            </a:pPr>
            <a:r>
              <a:rPr lang="en-US" sz="2400" b="0" dirty="0" smtClean="0">
                <a:effectLst/>
                <a:latin typeface="Times New Roman" pitchFamily="18" charset="0"/>
              </a:rPr>
              <a:t>To </a:t>
            </a:r>
            <a:r>
              <a:rPr lang="en-US" sz="2400" b="0" dirty="0" smtClean="0">
                <a:effectLst/>
                <a:latin typeface="Times New Roman" pitchFamily="18" charset="0"/>
              </a:rPr>
              <a:t>add two numbers, add their n-bit streams including their sign bits and ignore the carry bit, if any </a:t>
            </a:r>
          </a:p>
          <a:p>
            <a:pPr algn="just">
              <a:lnSpc>
                <a:spcPct val="150000"/>
              </a:lnSpc>
              <a:buFontTx/>
              <a:buChar char="•"/>
            </a:pPr>
            <a:r>
              <a:rPr lang="en-US" sz="2400" b="0" dirty="0" smtClean="0">
                <a:effectLst/>
                <a:latin typeface="Times New Roman" pitchFamily="18" charset="0"/>
              </a:rPr>
              <a:t> </a:t>
            </a:r>
            <a:r>
              <a:rPr lang="en-US" sz="2400" b="0" dirty="0" smtClean="0">
                <a:effectLst/>
                <a:latin typeface="Times New Roman" pitchFamily="18" charset="0"/>
              </a:rPr>
              <a:t>If any operand is </a:t>
            </a:r>
            <a:r>
              <a:rPr lang="en-US" sz="2400" b="0" dirty="0" smtClean="0">
                <a:solidFill>
                  <a:srgbClr val="FF0000"/>
                </a:solidFill>
                <a:effectLst/>
                <a:latin typeface="Times New Roman" pitchFamily="18" charset="0"/>
              </a:rPr>
              <a:t>Negative</a:t>
            </a:r>
            <a:r>
              <a:rPr lang="en-US" sz="2400" b="0" dirty="0" smtClean="0">
                <a:effectLst/>
                <a:latin typeface="Times New Roman" pitchFamily="18" charset="0"/>
              </a:rPr>
              <a:t>, then convert it into </a:t>
            </a:r>
            <a:r>
              <a:rPr lang="en-US" sz="2400" b="0" dirty="0" smtClean="0">
                <a:solidFill>
                  <a:srgbClr val="FF0000"/>
                </a:solidFill>
                <a:effectLst/>
                <a:latin typeface="Times New Roman" pitchFamily="18" charset="0"/>
              </a:rPr>
              <a:t>2’s complement</a:t>
            </a:r>
            <a:r>
              <a:rPr lang="en-US" sz="2400" b="0" dirty="0" smtClean="0">
                <a:effectLst/>
                <a:latin typeface="Times New Roman" pitchFamily="18" charset="0"/>
              </a:rPr>
              <a:t> form, before Addition.</a:t>
            </a:r>
          </a:p>
          <a:p>
            <a:pPr algn="just">
              <a:lnSpc>
                <a:spcPct val="150000"/>
              </a:lnSpc>
              <a:buFontTx/>
              <a:buChar char="•"/>
            </a:pPr>
            <a:r>
              <a:rPr lang="en-US" sz="2400" b="0" dirty="0" smtClean="0">
                <a:effectLst/>
                <a:latin typeface="Times New Roman" pitchFamily="18" charset="0"/>
              </a:rPr>
              <a:t>If </a:t>
            </a:r>
            <a:r>
              <a:rPr lang="en-US" sz="2400" b="0" dirty="0" smtClean="0">
                <a:effectLst/>
                <a:latin typeface="Times New Roman" pitchFamily="18" charset="0"/>
              </a:rPr>
              <a:t>sum obtained is </a:t>
            </a:r>
            <a:r>
              <a:rPr lang="en-US" sz="2400" b="0" dirty="0" smtClean="0">
                <a:solidFill>
                  <a:srgbClr val="FF0000"/>
                </a:solidFill>
                <a:effectLst/>
                <a:latin typeface="Times New Roman" pitchFamily="18" charset="0"/>
              </a:rPr>
              <a:t>Negative</a:t>
            </a:r>
            <a:r>
              <a:rPr lang="en-US" sz="2400" b="0" dirty="0" smtClean="0">
                <a:effectLst/>
                <a:latin typeface="Times New Roman" pitchFamily="18" charset="0"/>
              </a:rPr>
              <a:t>, then it’s in 2’s complement form</a:t>
            </a:r>
            <a:r>
              <a:rPr lang="en-US" sz="2400" b="0" dirty="0" smtClean="0">
                <a:effectLst/>
                <a:latin typeface="Times New Roman" pitchFamily="18" charset="0"/>
              </a:rPr>
              <a:t>.</a:t>
            </a:r>
          </a:p>
          <a:p>
            <a:pPr algn="just">
              <a:lnSpc>
                <a:spcPct val="150000"/>
              </a:lnSpc>
              <a:buFontTx/>
              <a:buChar char="•"/>
            </a:pPr>
            <a:r>
              <a:rPr lang="en-US" sz="2400" b="0" dirty="0" smtClean="0">
                <a:effectLst/>
                <a:latin typeface="Times New Roman" pitchFamily="18" charset="0"/>
              </a:rPr>
              <a:t> </a:t>
            </a:r>
            <a:r>
              <a:rPr lang="en-US" sz="2400" b="0" dirty="0" smtClean="0">
                <a:effectLst/>
                <a:latin typeface="Times New Roman" pitchFamily="18" charset="0"/>
              </a:rPr>
              <a:t>Otherwise the result represent </a:t>
            </a:r>
            <a:r>
              <a:rPr lang="en-US" sz="2400" b="0" i="1" dirty="0" smtClean="0">
                <a:solidFill>
                  <a:srgbClr val="0000FF"/>
                </a:solidFill>
                <a:effectLst/>
                <a:latin typeface="Times New Roman" pitchFamily="18" charset="0"/>
              </a:rPr>
              <a:t>Algebraic sum</a:t>
            </a:r>
          </a:p>
          <a:p>
            <a:endParaRPr lang="en-US" sz="2400" dirty="0"/>
          </a:p>
        </p:txBody>
      </p:sp>
    </p:spTree>
    <p:extLst>
      <p:ext uri="{BB962C8B-B14F-4D97-AF65-F5344CB8AC3E}">
        <p14:creationId xmlns:p14="http://schemas.microsoft.com/office/powerpoint/2010/main" val="333324502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124744"/>
            <a:ext cx="8229600" cy="1143000"/>
          </a:xfrm>
        </p:spPr>
        <p:txBody>
          <a:bodyPr>
            <a:normAutofit/>
          </a:bodyPr>
          <a:lstStyle/>
          <a:p>
            <a:r>
              <a:rPr lang="en-US" altLang="en-US" sz="2800" dirty="0">
                <a:solidFill>
                  <a:srgbClr val="C00000"/>
                </a:solidFill>
              </a:rPr>
              <a:t>BOOTH Algorithm</a:t>
            </a:r>
          </a:p>
        </p:txBody>
      </p:sp>
      <p:sp>
        <p:nvSpPr>
          <p:cNvPr id="6" name="Rectangle 5"/>
          <p:cNvSpPr>
            <a:spLocks noChangeArrowheads="1"/>
          </p:cNvSpPr>
          <p:nvPr/>
        </p:nvSpPr>
        <p:spPr bwMode="auto">
          <a:xfrm>
            <a:off x="395536" y="2607295"/>
            <a:ext cx="5486400" cy="923330"/>
          </a:xfrm>
          <a:prstGeom prst="rect">
            <a:avLst/>
          </a:prstGeom>
          <a:noFill/>
          <a:ln w="9525">
            <a:noFill/>
            <a:miter lim="800000"/>
            <a:headEnd/>
            <a:tailEnd/>
          </a:ln>
        </p:spPr>
        <p:txBody>
          <a:bodyPr wrap="square">
            <a:spAutoFit/>
          </a:bodyPr>
          <a:lstStyle/>
          <a:p>
            <a:r>
              <a:rPr lang="en-US" dirty="0">
                <a:solidFill>
                  <a:srgbClr val="0000FF"/>
                </a:solidFill>
                <a:latin typeface="Calibri" pitchFamily="34" charset="0"/>
              </a:rPr>
              <a:t>Booth algorithm treats both +</a:t>
            </a:r>
            <a:r>
              <a:rPr lang="en-US" dirty="0" err="1">
                <a:solidFill>
                  <a:srgbClr val="0000FF"/>
                </a:solidFill>
                <a:latin typeface="Calibri" pitchFamily="34" charset="0"/>
              </a:rPr>
              <a:t>ve</a:t>
            </a:r>
            <a:r>
              <a:rPr lang="en-US" dirty="0">
                <a:solidFill>
                  <a:srgbClr val="0000FF"/>
                </a:solidFill>
                <a:latin typeface="Calibri" pitchFamily="34" charset="0"/>
              </a:rPr>
              <a:t> &amp; </a:t>
            </a:r>
          </a:p>
          <a:p>
            <a:r>
              <a:rPr lang="en-US" dirty="0">
                <a:solidFill>
                  <a:srgbClr val="0000FF"/>
                </a:solidFill>
                <a:latin typeface="Calibri" pitchFamily="34" charset="0"/>
              </a:rPr>
              <a:t>-</a:t>
            </a:r>
            <a:r>
              <a:rPr lang="en-US" dirty="0" err="1">
                <a:solidFill>
                  <a:srgbClr val="0000FF"/>
                </a:solidFill>
                <a:latin typeface="Calibri" pitchFamily="34" charset="0"/>
              </a:rPr>
              <a:t>ve</a:t>
            </a:r>
            <a:r>
              <a:rPr lang="en-US" dirty="0">
                <a:solidFill>
                  <a:srgbClr val="0000FF"/>
                </a:solidFill>
                <a:latin typeface="Calibri" pitchFamily="34" charset="0"/>
              </a:rPr>
              <a:t> operands equally.</a:t>
            </a:r>
          </a:p>
          <a:p>
            <a:r>
              <a:rPr lang="en-US" dirty="0">
                <a:solidFill>
                  <a:srgbClr val="0000FF"/>
                </a:solidFill>
                <a:latin typeface="Calibri" pitchFamily="34" charset="0"/>
              </a:rPr>
              <a:t>(c) + </a:t>
            </a:r>
            <a:r>
              <a:rPr lang="en-US" dirty="0" err="1">
                <a:solidFill>
                  <a:srgbClr val="0000FF"/>
                </a:solidFill>
                <a:latin typeface="Calibri" pitchFamily="34" charset="0"/>
              </a:rPr>
              <a:t>Md</a:t>
            </a:r>
            <a:r>
              <a:rPr lang="en-US" dirty="0">
                <a:solidFill>
                  <a:srgbClr val="0000FF"/>
                </a:solidFill>
                <a:latin typeface="Calibri" pitchFamily="34" charset="0"/>
              </a:rPr>
              <a:t> X - </a:t>
            </a:r>
            <a:r>
              <a:rPr lang="en-US" dirty="0" err="1">
                <a:solidFill>
                  <a:srgbClr val="0000FF"/>
                </a:solidFill>
                <a:latin typeface="Calibri" pitchFamily="34" charset="0"/>
              </a:rPr>
              <a:t>Mr</a:t>
            </a:r>
            <a:endParaRPr lang="en-US" dirty="0">
              <a:solidFill>
                <a:srgbClr val="0000FF"/>
              </a:solidFill>
              <a:latin typeface="Calibri" pitchFamily="34" charset="0"/>
            </a:endParaRPr>
          </a:p>
        </p:txBody>
      </p:sp>
      <p:pic>
        <p:nvPicPr>
          <p:cNvPr id="7170" name="Picture 2"/>
          <p:cNvPicPr>
            <a:picLocks noChangeAspect="1" noChangeArrowheads="1"/>
          </p:cNvPicPr>
          <p:nvPr/>
        </p:nvPicPr>
        <p:blipFill>
          <a:blip r:embed="rId2"/>
          <a:srcRect/>
          <a:stretch>
            <a:fillRect/>
          </a:stretch>
        </p:blipFill>
        <p:spPr bwMode="auto">
          <a:xfrm>
            <a:off x="1907704" y="3789040"/>
            <a:ext cx="5029200" cy="2867025"/>
          </a:xfrm>
          <a:prstGeom prst="rect">
            <a:avLst/>
          </a:prstGeom>
          <a:noFill/>
          <a:ln w="9525">
            <a:noFill/>
            <a:miter lim="800000"/>
            <a:headEnd/>
            <a:tailEnd/>
          </a:ln>
          <a:effectLst/>
        </p:spPr>
      </p:pic>
    </p:spTree>
    <p:extLst>
      <p:ext uri="{BB962C8B-B14F-4D97-AF65-F5344CB8AC3E}">
        <p14:creationId xmlns:p14="http://schemas.microsoft.com/office/powerpoint/2010/main" val="209721921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074638"/>
            <a:ext cx="8229600" cy="1143000"/>
          </a:xfrm>
        </p:spPr>
        <p:txBody>
          <a:bodyPr>
            <a:normAutofit/>
          </a:bodyPr>
          <a:lstStyle/>
          <a:p>
            <a:r>
              <a:rPr lang="en-US" altLang="en-US" sz="2800" dirty="0">
                <a:solidFill>
                  <a:srgbClr val="C00000"/>
                </a:solidFill>
              </a:rPr>
              <a:t>BOOTH Algorithm</a:t>
            </a:r>
          </a:p>
        </p:txBody>
      </p:sp>
      <p:sp>
        <p:nvSpPr>
          <p:cNvPr id="6" name="Rectangle 5"/>
          <p:cNvSpPr>
            <a:spLocks noChangeArrowheads="1"/>
          </p:cNvSpPr>
          <p:nvPr/>
        </p:nvSpPr>
        <p:spPr bwMode="auto">
          <a:xfrm>
            <a:off x="659367" y="2505670"/>
            <a:ext cx="3455433" cy="923330"/>
          </a:xfrm>
          <a:prstGeom prst="rect">
            <a:avLst/>
          </a:prstGeom>
          <a:noFill/>
          <a:ln w="9525">
            <a:noFill/>
            <a:miter lim="800000"/>
            <a:headEnd/>
            <a:tailEnd/>
          </a:ln>
        </p:spPr>
        <p:txBody>
          <a:bodyPr wrap="square">
            <a:spAutoFit/>
          </a:bodyPr>
          <a:lstStyle/>
          <a:p>
            <a:r>
              <a:rPr lang="en-US" dirty="0">
                <a:solidFill>
                  <a:srgbClr val="0000FF"/>
                </a:solidFill>
                <a:latin typeface="Calibri" pitchFamily="34" charset="0"/>
              </a:rPr>
              <a:t>Booth algorithm treats both +</a:t>
            </a:r>
            <a:r>
              <a:rPr lang="en-US" dirty="0" err="1">
                <a:solidFill>
                  <a:srgbClr val="0000FF"/>
                </a:solidFill>
                <a:latin typeface="Calibri" pitchFamily="34" charset="0"/>
              </a:rPr>
              <a:t>ve</a:t>
            </a:r>
            <a:r>
              <a:rPr lang="en-US" dirty="0">
                <a:solidFill>
                  <a:srgbClr val="0000FF"/>
                </a:solidFill>
                <a:latin typeface="Calibri" pitchFamily="34" charset="0"/>
              </a:rPr>
              <a:t> &amp; </a:t>
            </a:r>
          </a:p>
          <a:p>
            <a:r>
              <a:rPr lang="en-US" dirty="0">
                <a:solidFill>
                  <a:srgbClr val="0000FF"/>
                </a:solidFill>
                <a:latin typeface="Calibri" pitchFamily="34" charset="0"/>
              </a:rPr>
              <a:t>-</a:t>
            </a:r>
            <a:r>
              <a:rPr lang="en-US" dirty="0" err="1">
                <a:solidFill>
                  <a:srgbClr val="0000FF"/>
                </a:solidFill>
                <a:latin typeface="Calibri" pitchFamily="34" charset="0"/>
              </a:rPr>
              <a:t>ve</a:t>
            </a:r>
            <a:r>
              <a:rPr lang="en-US" dirty="0">
                <a:solidFill>
                  <a:srgbClr val="0000FF"/>
                </a:solidFill>
                <a:latin typeface="Calibri" pitchFamily="34" charset="0"/>
              </a:rPr>
              <a:t> operands equally.</a:t>
            </a:r>
          </a:p>
          <a:p>
            <a:r>
              <a:rPr lang="en-US" dirty="0">
                <a:solidFill>
                  <a:srgbClr val="0000FF"/>
                </a:solidFill>
                <a:latin typeface="Calibri" pitchFamily="34" charset="0"/>
              </a:rPr>
              <a:t>(d) - </a:t>
            </a:r>
            <a:r>
              <a:rPr lang="en-US" dirty="0" err="1">
                <a:solidFill>
                  <a:srgbClr val="0000FF"/>
                </a:solidFill>
                <a:latin typeface="Calibri" pitchFamily="34" charset="0"/>
              </a:rPr>
              <a:t>Md</a:t>
            </a:r>
            <a:r>
              <a:rPr lang="en-US" dirty="0">
                <a:solidFill>
                  <a:srgbClr val="0000FF"/>
                </a:solidFill>
                <a:latin typeface="Calibri" pitchFamily="34" charset="0"/>
              </a:rPr>
              <a:t> X - </a:t>
            </a:r>
            <a:r>
              <a:rPr lang="en-US" dirty="0" err="1">
                <a:solidFill>
                  <a:srgbClr val="0000FF"/>
                </a:solidFill>
                <a:latin typeface="Calibri" pitchFamily="34" charset="0"/>
              </a:rPr>
              <a:t>Mr</a:t>
            </a:r>
            <a:endParaRPr lang="en-US" dirty="0">
              <a:solidFill>
                <a:srgbClr val="0000FF"/>
              </a:solidFill>
              <a:latin typeface="Calibri" pitchFamily="34" charset="0"/>
            </a:endParaRPr>
          </a:p>
        </p:txBody>
      </p:sp>
      <p:pic>
        <p:nvPicPr>
          <p:cNvPr id="9218" name="Picture 2"/>
          <p:cNvPicPr>
            <a:picLocks noChangeAspect="1" noChangeArrowheads="1"/>
          </p:cNvPicPr>
          <p:nvPr/>
        </p:nvPicPr>
        <p:blipFill>
          <a:blip r:embed="rId2"/>
          <a:srcRect/>
          <a:stretch>
            <a:fillRect/>
          </a:stretch>
        </p:blipFill>
        <p:spPr bwMode="auto">
          <a:xfrm>
            <a:off x="2057400" y="3717032"/>
            <a:ext cx="5029200" cy="2867025"/>
          </a:xfrm>
          <a:prstGeom prst="rect">
            <a:avLst/>
          </a:prstGeom>
          <a:noFill/>
          <a:ln w="9525">
            <a:noFill/>
            <a:miter lim="800000"/>
            <a:headEnd/>
            <a:tailEnd/>
          </a:ln>
          <a:effectLst/>
        </p:spPr>
      </p:pic>
    </p:spTree>
    <p:extLst>
      <p:ext uri="{BB962C8B-B14F-4D97-AF65-F5344CB8AC3E}">
        <p14:creationId xmlns:p14="http://schemas.microsoft.com/office/powerpoint/2010/main" val="412788514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223" y="692696"/>
            <a:ext cx="8229600" cy="1143000"/>
          </a:xfrm>
        </p:spPr>
        <p:txBody>
          <a:bodyPr>
            <a:normAutofit/>
          </a:bodyPr>
          <a:lstStyle/>
          <a:p>
            <a:r>
              <a:rPr lang="en-US" altLang="en-US" sz="2800" dirty="0">
                <a:solidFill>
                  <a:srgbClr val="C00000"/>
                </a:solidFill>
              </a:rPr>
              <a:t>BOOTH Algorithm</a:t>
            </a:r>
          </a:p>
        </p:txBody>
      </p:sp>
      <p:pic>
        <p:nvPicPr>
          <p:cNvPr id="10242" name="Picture 2"/>
          <p:cNvPicPr>
            <a:picLocks noChangeAspect="1" noChangeArrowheads="1"/>
          </p:cNvPicPr>
          <p:nvPr/>
        </p:nvPicPr>
        <p:blipFill>
          <a:blip r:embed="rId2"/>
          <a:srcRect/>
          <a:stretch>
            <a:fillRect/>
          </a:stretch>
        </p:blipFill>
        <p:spPr bwMode="auto">
          <a:xfrm>
            <a:off x="1043608" y="1556792"/>
            <a:ext cx="6400800" cy="5105400"/>
          </a:xfrm>
          <a:prstGeom prst="rect">
            <a:avLst/>
          </a:prstGeom>
          <a:noFill/>
          <a:ln w="9525">
            <a:noFill/>
            <a:miter lim="800000"/>
            <a:headEnd/>
            <a:tailEnd/>
          </a:ln>
          <a:effectLst/>
        </p:spPr>
      </p:pic>
    </p:spTree>
    <p:extLst>
      <p:ext uri="{BB962C8B-B14F-4D97-AF65-F5344CB8AC3E}">
        <p14:creationId xmlns:p14="http://schemas.microsoft.com/office/powerpoint/2010/main" val="103905119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amScanner 07-29-2020 12.04.04_4.jpg"/>
          <p:cNvPicPr>
            <a:picLocks noGrp="1" noChangeAspect="1"/>
          </p:cNvPicPr>
          <p:nvPr>
            <p:ph idx="1"/>
          </p:nvPr>
        </p:nvPicPr>
        <p:blipFill>
          <a:blip r:embed="rId2" cstate="print"/>
          <a:stretch>
            <a:fillRect/>
          </a:stretch>
        </p:blipFill>
        <p:spPr>
          <a:xfrm>
            <a:off x="611560" y="1341437"/>
            <a:ext cx="7391400" cy="4895875"/>
          </a:xfrm>
        </p:spPr>
      </p:pic>
    </p:spTree>
    <p:extLst>
      <p:ext uri="{BB962C8B-B14F-4D97-AF65-F5344CB8AC3E}">
        <p14:creationId xmlns:p14="http://schemas.microsoft.com/office/powerpoint/2010/main" val="157348446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440" y="1136060"/>
            <a:ext cx="8229600" cy="1143000"/>
          </a:xfrm>
        </p:spPr>
        <p:txBody>
          <a:bodyPr>
            <a:normAutofit/>
          </a:bodyPr>
          <a:lstStyle/>
          <a:p>
            <a:r>
              <a:rPr lang="en-US" altLang="en-US" sz="4000" dirty="0">
                <a:solidFill>
                  <a:srgbClr val="C00000"/>
                </a:solidFill>
              </a:rPr>
              <a:t>FAST MULTIPLICATION</a:t>
            </a:r>
          </a:p>
        </p:txBody>
      </p:sp>
      <p:sp>
        <p:nvSpPr>
          <p:cNvPr id="3" name="Content Placeholder 2"/>
          <p:cNvSpPr>
            <a:spLocks noGrp="1"/>
          </p:cNvSpPr>
          <p:nvPr>
            <p:ph idx="1"/>
          </p:nvPr>
        </p:nvSpPr>
        <p:spPr/>
        <p:txBody>
          <a:bodyPr/>
          <a:lstStyle/>
          <a:p>
            <a:pPr>
              <a:buNone/>
            </a:pPr>
            <a:r>
              <a:rPr lang="en-US" altLang="en-US" dirty="0"/>
              <a:t/>
            </a:r>
            <a:br>
              <a:rPr lang="en-US" altLang="en-US" dirty="0"/>
            </a:br>
            <a:r>
              <a:rPr lang="en-US" altLang="en-US" dirty="0" smtClean="0"/>
              <a:t>1.BIT </a:t>
            </a:r>
            <a:r>
              <a:rPr lang="en-US" altLang="en-US" dirty="0"/>
              <a:t>PAIR RECODING OF MULTIPLIERS</a:t>
            </a:r>
            <a:br>
              <a:rPr lang="en-US" altLang="en-US" dirty="0"/>
            </a:br>
            <a:r>
              <a:rPr lang="en-US" altLang="en-US" dirty="0" smtClean="0"/>
              <a:t>2.CARRY </a:t>
            </a:r>
            <a:r>
              <a:rPr lang="en-US" altLang="en-US" dirty="0"/>
              <a:t>SAVE ADDITION OF SUMMANDS</a:t>
            </a:r>
            <a:endParaRPr lang="en-US" dirty="0"/>
          </a:p>
        </p:txBody>
      </p:sp>
    </p:spTree>
    <p:extLst>
      <p:ext uri="{BB962C8B-B14F-4D97-AF65-F5344CB8AC3E}">
        <p14:creationId xmlns:p14="http://schemas.microsoft.com/office/powerpoint/2010/main" val="27878367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68760"/>
            <a:ext cx="8229600" cy="838200"/>
          </a:xfrm>
        </p:spPr>
        <p:txBody>
          <a:bodyPr>
            <a:normAutofit/>
          </a:bodyPr>
          <a:lstStyle/>
          <a:p>
            <a:r>
              <a:rPr lang="en-US" altLang="en-US" sz="2800" dirty="0">
                <a:solidFill>
                  <a:srgbClr val="C00000"/>
                </a:solidFill>
              </a:rPr>
              <a:t>Fast Multiplication</a:t>
            </a:r>
          </a:p>
        </p:txBody>
      </p:sp>
      <p:sp>
        <p:nvSpPr>
          <p:cNvPr id="3" name="Content Placeholder 2"/>
          <p:cNvSpPr>
            <a:spLocks noGrp="1"/>
          </p:cNvSpPr>
          <p:nvPr>
            <p:ph idx="1"/>
          </p:nvPr>
        </p:nvSpPr>
        <p:spPr>
          <a:xfrm>
            <a:off x="323528" y="2420888"/>
            <a:ext cx="8229600" cy="4830763"/>
          </a:xfrm>
        </p:spPr>
        <p:txBody>
          <a:bodyPr>
            <a:normAutofit/>
          </a:bodyPr>
          <a:lstStyle/>
          <a:p>
            <a:pPr algn="just"/>
            <a:r>
              <a:rPr lang="en-US" sz="1800" dirty="0"/>
              <a:t>There are two techniques for speeding up the multiplication operation. </a:t>
            </a:r>
          </a:p>
          <a:p>
            <a:pPr algn="just"/>
            <a:endParaRPr lang="en-US" sz="1800" dirty="0"/>
          </a:p>
          <a:p>
            <a:pPr algn="just"/>
            <a:r>
              <a:rPr lang="en-US" sz="1800" dirty="0"/>
              <a:t>The first technique guarantees that the maximum number of summands (versions of the multiplicand) that must be added is </a:t>
            </a:r>
            <a:r>
              <a:rPr lang="en-US" sz="1800" i="1" dirty="0"/>
              <a:t>n/2 </a:t>
            </a:r>
            <a:r>
              <a:rPr lang="en-US" sz="1800" dirty="0"/>
              <a:t>for n-bit operands. </a:t>
            </a:r>
          </a:p>
          <a:p>
            <a:pPr algn="just"/>
            <a:endParaRPr lang="en-US" sz="1800" dirty="0"/>
          </a:p>
          <a:p>
            <a:pPr algn="just"/>
            <a:r>
              <a:rPr lang="en-US" sz="1800" dirty="0"/>
              <a:t>The second technique reduces the time needed to add the summands (carry-save addition of summands method).</a:t>
            </a:r>
          </a:p>
          <a:p>
            <a:endParaRPr lang="en-US" dirty="0"/>
          </a:p>
        </p:txBody>
      </p:sp>
    </p:spTree>
    <p:extLst>
      <p:ext uri="{BB962C8B-B14F-4D97-AF65-F5344CB8AC3E}">
        <p14:creationId xmlns:p14="http://schemas.microsoft.com/office/powerpoint/2010/main" val="108080075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268760"/>
            <a:ext cx="8229600" cy="1143000"/>
          </a:xfrm>
        </p:spPr>
        <p:txBody>
          <a:bodyPr>
            <a:normAutofit/>
          </a:bodyPr>
          <a:lstStyle/>
          <a:p>
            <a:r>
              <a:rPr lang="en-US" altLang="en-US" sz="2800" dirty="0">
                <a:solidFill>
                  <a:srgbClr val="C00000"/>
                </a:solidFill>
              </a:rPr>
              <a:t>Bit-Pair Recoding of Multipliers</a:t>
            </a:r>
          </a:p>
        </p:txBody>
      </p:sp>
      <p:sp>
        <p:nvSpPr>
          <p:cNvPr id="3" name="Content Placeholder 2"/>
          <p:cNvSpPr>
            <a:spLocks noGrp="1"/>
          </p:cNvSpPr>
          <p:nvPr>
            <p:ph idx="1"/>
          </p:nvPr>
        </p:nvSpPr>
        <p:spPr>
          <a:xfrm>
            <a:off x="434511" y="2332037"/>
            <a:ext cx="8229600" cy="4525963"/>
          </a:xfrm>
        </p:spPr>
        <p:txBody>
          <a:bodyPr>
            <a:normAutofit/>
          </a:bodyPr>
          <a:lstStyle/>
          <a:p>
            <a:pPr marL="274320" indent="-274320" algn="just">
              <a:defRPr/>
            </a:pPr>
            <a:r>
              <a:rPr lang="en-US" altLang="en-US" sz="1800" dirty="0">
                <a:latin typeface="Times New Roman" pitchFamily="18" charset="0"/>
                <a:cs typeface="Times New Roman" pitchFamily="18" charset="0"/>
              </a:rPr>
              <a:t>This bit-pair recoding technique halves the maximum number of summands. It is derived from the Booth algorithm. </a:t>
            </a:r>
          </a:p>
          <a:p>
            <a:pPr marL="274320" indent="-274320" algn="just">
              <a:defRPr/>
            </a:pPr>
            <a:endParaRPr lang="en-US" altLang="en-US" sz="1800" dirty="0">
              <a:latin typeface="Times New Roman" pitchFamily="18" charset="0"/>
              <a:cs typeface="Times New Roman" pitchFamily="18" charset="0"/>
            </a:endParaRPr>
          </a:p>
          <a:p>
            <a:pPr marL="274320" indent="-274320" algn="just">
              <a:defRPr/>
            </a:pPr>
            <a:r>
              <a:rPr lang="en-US" altLang="en-US" sz="1800" dirty="0">
                <a:latin typeface="Times New Roman" pitchFamily="18" charset="0"/>
                <a:cs typeface="Times New Roman" pitchFamily="18" charset="0"/>
              </a:rPr>
              <a:t>Group the Booth-recoded multiplier bits in pairs, and observe the following: The pair (+1 -1) is equivalent to the pair (0 +1). </a:t>
            </a:r>
          </a:p>
          <a:p>
            <a:pPr marL="274320" indent="-274320" algn="just">
              <a:defRPr/>
            </a:pPr>
            <a:endParaRPr lang="en-US" altLang="en-US" sz="1800" dirty="0">
              <a:latin typeface="Times New Roman" pitchFamily="18" charset="0"/>
              <a:cs typeface="Times New Roman" pitchFamily="18" charset="0"/>
            </a:endParaRPr>
          </a:p>
          <a:p>
            <a:pPr marL="274320" indent="-274320" algn="just">
              <a:defRPr/>
            </a:pPr>
            <a:r>
              <a:rPr lang="en-US" altLang="en-US" sz="1800" dirty="0">
                <a:latin typeface="Times New Roman" pitchFamily="18" charset="0"/>
                <a:cs typeface="Times New Roman" pitchFamily="18" charset="0"/>
              </a:rPr>
              <a:t>That is, instead of adding —1 times the multiplicand M at shift position </a:t>
            </a:r>
            <a:r>
              <a:rPr lang="en-US" altLang="en-US" sz="1800" dirty="0" err="1">
                <a:latin typeface="Times New Roman" pitchFamily="18" charset="0"/>
                <a:cs typeface="Times New Roman" pitchFamily="18" charset="0"/>
              </a:rPr>
              <a:t>i</a:t>
            </a:r>
            <a:r>
              <a:rPr lang="en-US" altLang="en-US" sz="1800" dirty="0">
                <a:latin typeface="Times New Roman" pitchFamily="18" charset="0"/>
                <a:cs typeface="Times New Roman" pitchFamily="18" charset="0"/>
              </a:rPr>
              <a:t> to + 1 x M at position </a:t>
            </a:r>
            <a:r>
              <a:rPr lang="en-US" altLang="en-US" sz="1800" dirty="0" err="1">
                <a:latin typeface="Times New Roman" pitchFamily="18" charset="0"/>
                <a:cs typeface="Times New Roman" pitchFamily="18" charset="0"/>
              </a:rPr>
              <a:t>i</a:t>
            </a:r>
            <a:r>
              <a:rPr lang="en-US" altLang="en-US" sz="1800" dirty="0">
                <a:latin typeface="Times New Roman" pitchFamily="18" charset="0"/>
                <a:cs typeface="Times New Roman" pitchFamily="18" charset="0"/>
              </a:rPr>
              <a:t> + 1, the same result is obtained by adding +1 x M at position I Other examples are: (+1 0) is equivalent to (0 +2),(-l +1) is equivalent to (0 —1). and so on</a:t>
            </a:r>
          </a:p>
          <a:p>
            <a:pPr marL="274320" indent="-274320" algn="just">
              <a:defRPr/>
            </a:pPr>
            <a:endParaRPr lang="en-US" altLang="en-US" sz="3500"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344074826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7524D6-D70E-42FE-8558-1AFB03A648FF}"/>
              </a:ext>
            </a:extLst>
          </p:cNvPr>
          <p:cNvSpPr>
            <a:spLocks noGrp="1"/>
          </p:cNvSpPr>
          <p:nvPr>
            <p:ph type="title"/>
          </p:nvPr>
        </p:nvSpPr>
        <p:spPr>
          <a:xfrm>
            <a:off x="457200" y="764704"/>
            <a:ext cx="8229600" cy="1143000"/>
          </a:xfrm>
        </p:spPr>
        <p:txBody>
          <a:bodyPr>
            <a:normAutofit/>
          </a:bodyPr>
          <a:lstStyle/>
          <a:p>
            <a:r>
              <a:rPr lang="en-US" altLang="en-US" sz="2800" dirty="0">
                <a:solidFill>
                  <a:srgbClr val="C00000"/>
                </a:solidFill>
              </a:rPr>
              <a:t>Bit-Pair Recoding of Multipliers</a:t>
            </a:r>
            <a:endParaRPr lang="en-IN" sz="2800" dirty="0"/>
          </a:p>
        </p:txBody>
      </p:sp>
      <p:pic>
        <p:nvPicPr>
          <p:cNvPr id="5" name="Content Placeholder 4">
            <a:extLst>
              <a:ext uri="{FF2B5EF4-FFF2-40B4-BE49-F238E27FC236}">
                <a16:creationId xmlns="" xmlns:a16="http://schemas.microsoft.com/office/drawing/2014/main" id="{5FD1090D-A5AA-45E9-A6EF-6B9ADE10A60E}"/>
              </a:ext>
            </a:extLst>
          </p:cNvPr>
          <p:cNvPicPr>
            <a:picLocks noGrp="1" noChangeAspect="1"/>
          </p:cNvPicPr>
          <p:nvPr>
            <p:ph idx="1"/>
          </p:nvPr>
        </p:nvPicPr>
        <p:blipFill>
          <a:blip r:embed="rId2"/>
          <a:stretch>
            <a:fillRect/>
          </a:stretch>
        </p:blipFill>
        <p:spPr>
          <a:xfrm>
            <a:off x="457200" y="1660525"/>
            <a:ext cx="3181350" cy="4114800"/>
          </a:xfrm>
          <a:prstGeom prst="rect">
            <a:avLst/>
          </a:prstGeom>
        </p:spPr>
      </p:pic>
      <p:sp>
        <p:nvSpPr>
          <p:cNvPr id="4" name="Slide Number Placeholder 3">
            <a:extLst>
              <a:ext uri="{FF2B5EF4-FFF2-40B4-BE49-F238E27FC236}">
                <a16:creationId xmlns="" xmlns:a16="http://schemas.microsoft.com/office/drawing/2014/main" id="{2E089597-CAFF-47C6-8F35-3CBBC2515C9A}"/>
              </a:ext>
            </a:extLst>
          </p:cNvPr>
          <p:cNvSpPr>
            <a:spLocks noGrp="1"/>
          </p:cNvSpPr>
          <p:nvPr>
            <p:ph type="sldNum" sz="quarter" idx="12"/>
          </p:nvPr>
        </p:nvSpPr>
        <p:spPr/>
        <p:txBody>
          <a:bodyPr/>
          <a:lstStyle/>
          <a:p>
            <a:fld id="{A1A6BA4E-CDAE-4DEF-A7CA-99055C502B84}" type="slidenum">
              <a:rPr lang="en-US" smtClean="0"/>
              <a:pPr/>
              <a:t>87</a:t>
            </a:fld>
            <a:endParaRPr lang="en-US"/>
          </a:p>
        </p:txBody>
      </p:sp>
      <p:pic>
        <p:nvPicPr>
          <p:cNvPr id="6" name="Picture 5">
            <a:extLst>
              <a:ext uri="{FF2B5EF4-FFF2-40B4-BE49-F238E27FC236}">
                <a16:creationId xmlns="" xmlns:a16="http://schemas.microsoft.com/office/drawing/2014/main" id="{B4C40D65-DA1E-410A-80AD-D3B5B0B1387A}"/>
              </a:ext>
            </a:extLst>
          </p:cNvPr>
          <p:cNvPicPr>
            <a:picLocks noChangeAspect="1"/>
          </p:cNvPicPr>
          <p:nvPr/>
        </p:nvPicPr>
        <p:blipFill>
          <a:blip r:embed="rId3"/>
          <a:stretch>
            <a:fillRect/>
          </a:stretch>
        </p:blipFill>
        <p:spPr>
          <a:xfrm>
            <a:off x="459167" y="5605462"/>
            <a:ext cx="3179383" cy="933450"/>
          </a:xfrm>
          <a:prstGeom prst="rect">
            <a:avLst/>
          </a:prstGeom>
        </p:spPr>
      </p:pic>
      <p:pic>
        <p:nvPicPr>
          <p:cNvPr id="7" name="Picture 6">
            <a:extLst>
              <a:ext uri="{FF2B5EF4-FFF2-40B4-BE49-F238E27FC236}">
                <a16:creationId xmlns="" xmlns:a16="http://schemas.microsoft.com/office/drawing/2014/main" id="{1890A73F-69B3-407A-A47E-D41F42014F6C}"/>
              </a:ext>
            </a:extLst>
          </p:cNvPr>
          <p:cNvPicPr>
            <a:picLocks noChangeAspect="1"/>
          </p:cNvPicPr>
          <p:nvPr/>
        </p:nvPicPr>
        <p:blipFill>
          <a:blip r:embed="rId4"/>
          <a:stretch>
            <a:fillRect/>
          </a:stretch>
        </p:blipFill>
        <p:spPr>
          <a:xfrm>
            <a:off x="4662283" y="1660525"/>
            <a:ext cx="3990975" cy="4695825"/>
          </a:xfrm>
          <a:prstGeom prst="rect">
            <a:avLst/>
          </a:prstGeom>
        </p:spPr>
      </p:pic>
    </p:spTree>
    <p:extLst>
      <p:ext uri="{BB962C8B-B14F-4D97-AF65-F5344CB8AC3E}">
        <p14:creationId xmlns:p14="http://schemas.microsoft.com/office/powerpoint/2010/main" val="117811781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7825633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4">
            <a:extLst>
              <a:ext uri="{FF2B5EF4-FFF2-40B4-BE49-F238E27FC236}">
                <a16:creationId xmlns="" xmlns:a16="http://schemas.microsoft.com/office/drawing/2014/main" id="{5FD1090D-A5AA-45E9-A6EF-6B9ADE10A60E}"/>
              </a:ext>
            </a:extLst>
          </p:cNvPr>
          <p:cNvPicPr>
            <a:picLocks noGrp="1" noChangeAspect="1"/>
          </p:cNvPicPr>
          <p:nvPr>
            <p:ph idx="1"/>
          </p:nvPr>
        </p:nvPicPr>
        <p:blipFill>
          <a:blip r:embed="rId2"/>
          <a:stretch>
            <a:fillRect/>
          </a:stretch>
        </p:blipFill>
        <p:spPr>
          <a:xfrm>
            <a:off x="1066800" y="1805781"/>
            <a:ext cx="5095875" cy="4114800"/>
          </a:xfrm>
          <a:prstGeom prst="rect">
            <a:avLst/>
          </a:prstGeom>
        </p:spPr>
      </p:pic>
    </p:spTree>
    <p:extLst>
      <p:ext uri="{BB962C8B-B14F-4D97-AF65-F5344CB8AC3E}">
        <p14:creationId xmlns:p14="http://schemas.microsoft.com/office/powerpoint/2010/main" val="39276109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solidFill>
                  <a:srgbClr val="0000FF"/>
                </a:solidFill>
              </a:rPr>
              <a:t>Examples of 2’s complement addition</a:t>
            </a:r>
            <a:br>
              <a:rPr lang="en-US" sz="3200" dirty="0" smtClean="0">
                <a:solidFill>
                  <a:srgbClr val="0000FF"/>
                </a:solidFill>
              </a:rPr>
            </a:br>
            <a:endParaRPr lang="en-US" dirty="0"/>
          </a:p>
        </p:txBody>
      </p:sp>
      <p:pic>
        <p:nvPicPr>
          <p:cNvPr id="111618" name="Picture 2"/>
          <p:cNvPicPr>
            <a:picLocks noGrp="1" noChangeAspect="1" noChangeArrowheads="1"/>
          </p:cNvPicPr>
          <p:nvPr>
            <p:ph sz="quarter" idx="1"/>
          </p:nvPr>
        </p:nvPicPr>
        <p:blipFill>
          <a:blip r:embed="rId2"/>
          <a:srcRect/>
          <a:stretch>
            <a:fillRect/>
          </a:stretch>
        </p:blipFill>
        <p:spPr bwMode="auto">
          <a:xfrm>
            <a:off x="762000" y="1483507"/>
            <a:ext cx="7720013" cy="4216225"/>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884240" y="2687760"/>
              <a:ext cx="89640" cy="268200"/>
            </p14:xfrm>
          </p:contentPart>
        </mc:Choice>
        <mc:Fallback xmlns="">
          <p:pic>
            <p:nvPicPr>
              <p:cNvPr id="3" name="Ink 2"/>
              <p:cNvPicPr/>
              <p:nvPr/>
            </p:nvPicPr>
            <p:blipFill>
              <a:blip r:embed="rId4"/>
              <a:stretch>
                <a:fillRect/>
              </a:stretch>
            </p:blipFill>
            <p:spPr>
              <a:xfrm>
                <a:off x="1874880" y="2678400"/>
                <a:ext cx="108360" cy="286920"/>
              </a:xfrm>
              <a:prstGeom prst="rect">
                <a:avLst/>
              </a:prstGeom>
            </p:spPr>
          </p:pic>
        </mc:Fallback>
      </mc:AlternateContent>
    </p:spTree>
    <p:extLst>
      <p:ext uri="{BB962C8B-B14F-4D97-AF65-F5344CB8AC3E}">
        <p14:creationId xmlns:p14="http://schemas.microsoft.com/office/powerpoint/2010/main" val="324033556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6712"/>
            <a:ext cx="8229600" cy="914400"/>
          </a:xfrm>
        </p:spPr>
        <p:txBody>
          <a:bodyPr>
            <a:normAutofit/>
          </a:bodyPr>
          <a:lstStyle/>
          <a:p>
            <a:r>
              <a:rPr lang="en-US" altLang="en-US" sz="2800" dirty="0">
                <a:solidFill>
                  <a:srgbClr val="C00000"/>
                </a:solidFill>
              </a:rPr>
              <a:t>Bit-Pair Recoding of Multipliers</a:t>
            </a:r>
          </a:p>
        </p:txBody>
      </p:sp>
      <p:pic>
        <p:nvPicPr>
          <p:cNvPr id="11266" name="Picture 2"/>
          <p:cNvPicPr>
            <a:picLocks noChangeAspect="1" noChangeArrowheads="1"/>
          </p:cNvPicPr>
          <p:nvPr/>
        </p:nvPicPr>
        <p:blipFill>
          <a:blip r:embed="rId2"/>
          <a:srcRect/>
          <a:stretch>
            <a:fillRect/>
          </a:stretch>
        </p:blipFill>
        <p:spPr bwMode="auto">
          <a:xfrm>
            <a:off x="2123728" y="1845313"/>
            <a:ext cx="4320480" cy="2027815"/>
          </a:xfrm>
          <a:prstGeom prst="rect">
            <a:avLst/>
          </a:prstGeom>
          <a:noFill/>
          <a:ln w="9525">
            <a:noFill/>
            <a:miter lim="800000"/>
            <a:headEnd/>
            <a:tailEnd/>
          </a:ln>
          <a:effectLst/>
        </p:spPr>
      </p:pic>
      <p:pic>
        <p:nvPicPr>
          <p:cNvPr id="8" name="Picture 3"/>
          <p:cNvPicPr>
            <a:picLocks noChangeAspect="1" noChangeArrowheads="1"/>
          </p:cNvPicPr>
          <p:nvPr/>
        </p:nvPicPr>
        <p:blipFill>
          <a:blip r:embed="rId3"/>
          <a:srcRect/>
          <a:stretch>
            <a:fillRect/>
          </a:stretch>
        </p:blipFill>
        <p:spPr bwMode="auto">
          <a:xfrm>
            <a:off x="1763688" y="3861048"/>
            <a:ext cx="5105400" cy="2810209"/>
          </a:xfrm>
          <a:prstGeom prst="rect">
            <a:avLst/>
          </a:prstGeom>
          <a:noFill/>
          <a:ln w="9525">
            <a:noFill/>
            <a:miter lim="800000"/>
            <a:headEnd/>
            <a:tailEnd/>
          </a:ln>
          <a:effectLst/>
        </p:spPr>
      </p:pic>
    </p:spTree>
    <p:extLst>
      <p:ext uri="{BB962C8B-B14F-4D97-AF65-F5344CB8AC3E}">
        <p14:creationId xmlns:p14="http://schemas.microsoft.com/office/powerpoint/2010/main" val="272905929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mScanner 07-29-2020 12.04.04_5.jpg"/>
          <p:cNvPicPr>
            <a:picLocks noChangeAspect="1"/>
          </p:cNvPicPr>
          <p:nvPr/>
        </p:nvPicPr>
        <p:blipFill>
          <a:blip r:embed="rId2" cstate="print"/>
          <a:stretch>
            <a:fillRect/>
          </a:stretch>
        </p:blipFill>
        <p:spPr>
          <a:xfrm>
            <a:off x="1403648" y="1340768"/>
            <a:ext cx="5357744" cy="5229200"/>
          </a:xfrm>
          <a:prstGeom prst="rect">
            <a:avLst/>
          </a:prstGeom>
        </p:spPr>
      </p:pic>
    </p:spTree>
    <p:extLst>
      <p:ext uri="{BB962C8B-B14F-4D97-AF65-F5344CB8AC3E}">
        <p14:creationId xmlns:p14="http://schemas.microsoft.com/office/powerpoint/2010/main" val="361343995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052736"/>
            <a:ext cx="8229600" cy="914400"/>
          </a:xfrm>
        </p:spPr>
        <p:txBody>
          <a:bodyPr>
            <a:normAutofit/>
          </a:bodyPr>
          <a:lstStyle/>
          <a:p>
            <a:r>
              <a:rPr lang="en-US" altLang="en-US" sz="2800" dirty="0">
                <a:solidFill>
                  <a:srgbClr val="C00000"/>
                </a:solidFill>
              </a:rPr>
              <a:t>Bit-Pair Recoding of Multipliers</a:t>
            </a:r>
          </a:p>
        </p:txBody>
      </p:sp>
      <p:pic>
        <p:nvPicPr>
          <p:cNvPr id="12290" name="Picture 2"/>
          <p:cNvPicPr>
            <a:picLocks noChangeAspect="1" noChangeArrowheads="1"/>
          </p:cNvPicPr>
          <p:nvPr/>
        </p:nvPicPr>
        <p:blipFill>
          <a:blip r:embed="rId2"/>
          <a:srcRect/>
          <a:stretch>
            <a:fillRect/>
          </a:stretch>
        </p:blipFill>
        <p:spPr bwMode="auto">
          <a:xfrm>
            <a:off x="1691680" y="2143710"/>
            <a:ext cx="5105400" cy="4298032"/>
          </a:xfrm>
          <a:prstGeom prst="rect">
            <a:avLst/>
          </a:prstGeom>
          <a:noFill/>
          <a:ln w="9525">
            <a:noFill/>
            <a:miter lim="800000"/>
            <a:headEnd/>
            <a:tailEnd/>
          </a:ln>
          <a:effectLst/>
        </p:spPr>
      </p:pic>
    </p:spTree>
    <p:extLst>
      <p:ext uri="{BB962C8B-B14F-4D97-AF65-F5344CB8AC3E}">
        <p14:creationId xmlns:p14="http://schemas.microsoft.com/office/powerpoint/2010/main" val="140945611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US" dirty="0" smtClean="0"/>
              <a:t/>
            </a:r>
            <a:br>
              <a:rPr lang="en-US" dirty="0" smtClean="0"/>
            </a:br>
            <a:r>
              <a:rPr lang="en-US" dirty="0"/>
              <a:t/>
            </a:r>
            <a:br>
              <a:rPr lang="en-US" dirty="0"/>
            </a:br>
            <a:r>
              <a:rPr lang="en-US" dirty="0" smtClean="0"/>
              <a:t>Figure </a:t>
            </a:r>
            <a:r>
              <a:rPr lang="en-US" dirty="0"/>
              <a:t>1: Basic Scheme for Fast Multiplication</a:t>
            </a:r>
            <a:br>
              <a:rPr lang="en-US" dirty="0"/>
            </a:br>
            <a:r>
              <a:rPr lang="en-US" dirty="0"/>
              <a:t/>
            </a:r>
            <a:br>
              <a:rPr lang="en-US" dirty="0"/>
            </a:br>
            <a:endParaRPr lang="en-US" dirty="0"/>
          </a:p>
        </p:txBody>
      </p:sp>
      <p:pic>
        <p:nvPicPr>
          <p:cNvPr id="6" name="Content Placeholder 5"/>
          <p:cNvPicPr>
            <a:picLocks noGrp="1" noChangeAspect="1"/>
          </p:cNvPicPr>
          <p:nvPr>
            <p:ph idx="1"/>
          </p:nvPr>
        </p:nvPicPr>
        <p:blipFill>
          <a:blip r:embed="rId2"/>
          <a:stretch>
            <a:fillRect/>
          </a:stretch>
        </p:blipFill>
        <p:spPr>
          <a:xfrm>
            <a:off x="2386949" y="1600200"/>
            <a:ext cx="4370102" cy="4525963"/>
          </a:xfrm>
          <a:prstGeom prst="rect">
            <a:avLst/>
          </a:prstGeom>
        </p:spPr>
      </p:pic>
    </p:spTree>
    <p:extLst>
      <p:ext uri="{BB962C8B-B14F-4D97-AF65-F5344CB8AC3E}">
        <p14:creationId xmlns:p14="http://schemas.microsoft.com/office/powerpoint/2010/main" val="50765902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Carry-Save Addition of Summands</a:t>
            </a:r>
            <a:endParaRPr lang="en-IN"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304800" y="1219200"/>
            <a:ext cx="8534400" cy="5410200"/>
          </a:xfrm>
        </p:spPr>
        <p:txBody>
          <a:bodyPr>
            <a:normAutofit fontScale="55000" lnSpcReduction="20000"/>
          </a:bodyPr>
          <a:lstStyle/>
          <a:p>
            <a:pPr algn="just"/>
            <a:r>
              <a:rPr lang="en-IN" sz="3600" dirty="0"/>
              <a:t>A </a:t>
            </a:r>
            <a:r>
              <a:rPr lang="en-IN" sz="3600" b="1" dirty="0"/>
              <a:t>carry-save adder </a:t>
            </a:r>
            <a:r>
              <a:rPr lang="en-IN" sz="3600" dirty="0"/>
              <a:t>is a type of digital adder, used to efficiently compute the sum of three or more binary numbers. </a:t>
            </a:r>
          </a:p>
          <a:p>
            <a:pPr algn="just"/>
            <a:r>
              <a:rPr lang="en-IN" sz="3600" dirty="0"/>
              <a:t>A carry-save adder (CSA), or 3-2 adder, is a very fast and cheap adder that does not propagate carry bits.</a:t>
            </a:r>
          </a:p>
          <a:p>
            <a:pPr algn="just"/>
            <a:r>
              <a:rPr lang="en-US" altLang="en-US" sz="3600" dirty="0"/>
              <a:t>A Carry Save Adder is generally used in binary multiplier, </a:t>
            </a:r>
            <a:r>
              <a:rPr lang="en-IN" sz="3600" dirty="0"/>
              <a:t>since a binary multiplier involves addition of more than two binary numbers after multiplication. </a:t>
            </a:r>
          </a:p>
          <a:p>
            <a:pPr algn="just"/>
            <a:r>
              <a:rPr lang="en-US" altLang="en-US" sz="3600" dirty="0"/>
              <a:t>It  can be used to speed up addition of the several summands required in multiplication</a:t>
            </a:r>
          </a:p>
          <a:p>
            <a:pPr algn="just"/>
            <a:r>
              <a:rPr lang="en-IN" sz="3600" dirty="0"/>
              <a:t>It differs from other digital adders in that it outputs two (or more) numbers, and the answer of the original summation can be achieved by adding these outputs together. </a:t>
            </a:r>
          </a:p>
          <a:p>
            <a:pPr algn="just"/>
            <a:r>
              <a:rPr lang="en-IN" sz="3600" dirty="0"/>
              <a:t>A big adder implemented using this technique will usually be much faster than conventional addition of those numbers.</a:t>
            </a:r>
          </a:p>
          <a:p>
            <a:pPr>
              <a:buNone/>
            </a:pPr>
            <a:endParaRPr lang="en-US" altLang="en-US" sz="3600" dirty="0"/>
          </a:p>
          <a:p>
            <a:pPr>
              <a:buNone/>
            </a:pPr>
            <a:r>
              <a:rPr lang="en-US" altLang="en-US" sz="3600" b="1" dirty="0"/>
              <a:t>Fast Multiplication</a:t>
            </a:r>
          </a:p>
          <a:p>
            <a:pPr>
              <a:buFont typeface="Wingdings" pitchFamily="2" charset="2"/>
              <a:buChar char="Ø"/>
            </a:pPr>
            <a:r>
              <a:rPr lang="en-US" altLang="en-US" sz="3600" dirty="0"/>
              <a:t>Bit pair recoding reduces summands by a factor of 2</a:t>
            </a:r>
          </a:p>
          <a:p>
            <a:pPr>
              <a:buFont typeface="Wingdings" pitchFamily="2" charset="2"/>
              <a:buChar char="Ø"/>
            </a:pPr>
            <a:r>
              <a:rPr lang="en-US" altLang="en-US" sz="3600" dirty="0"/>
              <a:t>Summands are reduced by carry save addition</a:t>
            </a:r>
          </a:p>
          <a:p>
            <a:pPr>
              <a:buFont typeface="Wingdings" pitchFamily="2" charset="2"/>
              <a:buChar char="Ø"/>
            </a:pPr>
            <a:r>
              <a:rPr lang="en-US" altLang="en-US" sz="3600" dirty="0"/>
              <a:t>Final product can be generated by using carry look ahead adder</a:t>
            </a:r>
          </a:p>
          <a:p>
            <a:endParaRPr lang="en-US" altLang="en-US" sz="2400" dirty="0"/>
          </a:p>
        </p:txBody>
      </p:sp>
    </p:spTree>
    <p:extLst>
      <p:ext uri="{BB962C8B-B14F-4D97-AF65-F5344CB8AC3E}">
        <p14:creationId xmlns:p14="http://schemas.microsoft.com/office/powerpoint/2010/main" val="247676029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Carry-Save Addition of Summands</a:t>
            </a:r>
            <a:endParaRPr lang="en-IN" dirty="0"/>
          </a:p>
        </p:txBody>
      </p:sp>
      <p:pic>
        <p:nvPicPr>
          <p:cNvPr id="4" name="Picture 3"/>
          <p:cNvPicPr>
            <a:picLocks noChangeAspect="1" noChangeArrowheads="1"/>
          </p:cNvPicPr>
          <p:nvPr/>
        </p:nvPicPr>
        <p:blipFill>
          <a:blip r:embed="rId3"/>
          <a:srcRect/>
          <a:stretch>
            <a:fillRect/>
          </a:stretch>
        </p:blipFill>
        <p:spPr bwMode="auto">
          <a:xfrm>
            <a:off x="7810500" y="0"/>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304800" y="1219200"/>
            <a:ext cx="8534400" cy="5410200"/>
          </a:xfrm>
        </p:spPr>
        <p:txBody>
          <a:bodyPr>
            <a:normAutofit/>
          </a:bodyPr>
          <a:lstStyle/>
          <a:p>
            <a:pPr algn="just"/>
            <a:r>
              <a:rPr lang="en-IN" sz="2400" b="1" dirty="0"/>
              <a:t>Disadvantage</a:t>
            </a:r>
            <a:r>
              <a:rPr lang="en-IN" sz="2400" dirty="0"/>
              <a:t> of the </a:t>
            </a:r>
            <a:r>
              <a:rPr lang="en-IN" sz="2400" b="1" dirty="0"/>
              <a:t>Ripple Carry Adder - </a:t>
            </a:r>
            <a:r>
              <a:rPr lang="en-IN" sz="2400" dirty="0">
                <a:solidFill>
                  <a:srgbClr val="FF0000"/>
                </a:solidFill>
              </a:rPr>
              <a:t>Each full adder has to wait for its carry-in from its previous stage full adder. This increase propagation time. </a:t>
            </a:r>
            <a:r>
              <a:rPr lang="en-IN" sz="2400" dirty="0"/>
              <a:t>This causes a delay and makes ripple carry adder extremely slow. </a:t>
            </a:r>
            <a:r>
              <a:rPr lang="en-IN" sz="2400" dirty="0" err="1"/>
              <a:t>RCAr</a:t>
            </a:r>
            <a:r>
              <a:rPr lang="en-IN" sz="2400" dirty="0"/>
              <a:t> is </a:t>
            </a:r>
            <a:r>
              <a:rPr lang="en-IN" sz="2400" dirty="0">
                <a:solidFill>
                  <a:srgbClr val="FF0000"/>
                </a:solidFill>
              </a:rPr>
              <a:t>very slow</a:t>
            </a:r>
            <a:r>
              <a:rPr lang="en-IN" sz="2400" b="1" dirty="0"/>
              <a:t> </a:t>
            </a:r>
            <a:r>
              <a:rPr lang="en-IN" sz="2400" dirty="0"/>
              <a:t>when adding many bits. </a:t>
            </a:r>
          </a:p>
          <a:p>
            <a:pPr algn="just"/>
            <a:r>
              <a:rPr lang="en-IN" sz="2400" b="1" dirty="0"/>
              <a:t>Advantage of the Carry Look ahead Adder - </a:t>
            </a:r>
            <a:r>
              <a:rPr lang="en-IN" sz="2400" dirty="0"/>
              <a:t>This is an improved version of the Ripple Carry Adder. Fast parallel adder. It generates the carry-in of each full adder simultaneously without causing any delay. So, </a:t>
            </a:r>
            <a:r>
              <a:rPr lang="en-IN" sz="2400" dirty="0" err="1"/>
              <a:t>CLAr</a:t>
            </a:r>
            <a:r>
              <a:rPr lang="en-IN" sz="2400" dirty="0"/>
              <a:t> is faster (because of reduced propagation delay) than </a:t>
            </a:r>
            <a:r>
              <a:rPr lang="en-IN" sz="2400" dirty="0" err="1"/>
              <a:t>RCAr</a:t>
            </a:r>
            <a:r>
              <a:rPr lang="en-IN" sz="2400" dirty="0"/>
              <a:t>.</a:t>
            </a:r>
          </a:p>
          <a:p>
            <a:pPr algn="just"/>
            <a:r>
              <a:rPr lang="en-IN" sz="2400" b="1" dirty="0"/>
              <a:t>Disadvantage the Carry Look-ahead Adder</a:t>
            </a:r>
            <a:r>
              <a:rPr lang="en-IN" sz="2400" dirty="0"/>
              <a:t> - It is </a:t>
            </a:r>
            <a:r>
              <a:rPr lang="en-IN" sz="2400" dirty="0">
                <a:solidFill>
                  <a:srgbClr val="FF0000"/>
                </a:solidFill>
              </a:rPr>
              <a:t>costlier</a:t>
            </a:r>
            <a:r>
              <a:rPr lang="en-IN" sz="2400" dirty="0"/>
              <a:t> as it reduces the propagation delay by more </a:t>
            </a:r>
            <a:r>
              <a:rPr lang="en-IN" sz="2400" dirty="0">
                <a:solidFill>
                  <a:srgbClr val="FF0000"/>
                </a:solidFill>
              </a:rPr>
              <a:t>complex hardware. </a:t>
            </a:r>
            <a:r>
              <a:rPr lang="en-IN" sz="2400" dirty="0"/>
              <a:t>It gets more complicated as the number of bits increases.</a:t>
            </a:r>
            <a:endParaRPr lang="en-US" altLang="en-US" sz="2400" dirty="0">
              <a:solidFill>
                <a:srgbClr val="FF0000"/>
              </a:solidFill>
            </a:endParaRPr>
          </a:p>
        </p:txBody>
      </p:sp>
    </p:spTree>
    <p:extLst>
      <p:ext uri="{BB962C8B-B14F-4D97-AF65-F5344CB8AC3E}">
        <p14:creationId xmlns:p14="http://schemas.microsoft.com/office/powerpoint/2010/main" val="331134967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Ripple Carry Array</a:t>
            </a:r>
            <a:endParaRPr lang="en-IN"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pic>
        <p:nvPicPr>
          <p:cNvPr id="6" name="Picture 2"/>
          <p:cNvPicPr>
            <a:picLocks noChangeAspect="1" noChangeArrowheads="1"/>
          </p:cNvPicPr>
          <p:nvPr/>
        </p:nvPicPr>
        <p:blipFill>
          <a:blip r:embed="rId3"/>
          <a:srcRect/>
          <a:stretch>
            <a:fillRect/>
          </a:stretch>
        </p:blipFill>
        <p:spPr bwMode="auto">
          <a:xfrm>
            <a:off x="457200" y="1219200"/>
            <a:ext cx="8229600" cy="5410200"/>
          </a:xfrm>
          <a:prstGeom prst="rect">
            <a:avLst/>
          </a:prstGeom>
          <a:noFill/>
          <a:ln w="9525">
            <a:noFill/>
            <a:miter lim="800000"/>
            <a:headEnd/>
            <a:tailEnd/>
          </a:ln>
        </p:spPr>
      </p:pic>
    </p:spTree>
    <p:extLst>
      <p:ext uri="{BB962C8B-B14F-4D97-AF65-F5344CB8AC3E}">
        <p14:creationId xmlns:p14="http://schemas.microsoft.com/office/powerpoint/2010/main" val="344500057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Autofit/>
          </a:bodyPr>
          <a:lstStyle/>
          <a:p>
            <a:pPr algn="l"/>
            <a:r>
              <a:rPr lang="en-IN" sz="4000" dirty="0">
                <a:solidFill>
                  <a:srgbClr val="C00000"/>
                </a:solidFill>
              </a:rPr>
              <a:t>Carry Save Array </a:t>
            </a:r>
          </a:p>
        </p:txBody>
      </p:sp>
      <p:pic>
        <p:nvPicPr>
          <p:cNvPr id="3" name="Picture 2"/>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a:stretch>
            <a:fillRect/>
          </a:stretch>
        </p:blipFill>
        <p:spPr bwMode="auto">
          <a:xfrm>
            <a:off x="457200" y="1295400"/>
            <a:ext cx="8229600" cy="5410200"/>
          </a:xfrm>
          <a:prstGeom prst="rect">
            <a:avLst/>
          </a:prstGeom>
          <a:noFill/>
          <a:ln w="9525">
            <a:noFill/>
            <a:miter lim="800000"/>
            <a:headEnd/>
            <a:tailEnd/>
          </a:ln>
        </p:spPr>
      </p:pic>
    </p:spTree>
    <p:extLst>
      <p:ext uri="{BB962C8B-B14F-4D97-AF65-F5344CB8AC3E}">
        <p14:creationId xmlns:p14="http://schemas.microsoft.com/office/powerpoint/2010/main" val="201807017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Carry-Save Addition of Summands</a:t>
            </a:r>
            <a:endParaRPr lang="en-IN"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304800" y="1219200"/>
            <a:ext cx="8534400" cy="5410200"/>
          </a:xfrm>
        </p:spPr>
        <p:txBody>
          <a:bodyPr>
            <a:normAutofit/>
          </a:bodyPr>
          <a:lstStyle/>
          <a:p>
            <a:pPr algn="just"/>
            <a:r>
              <a:rPr lang="en-IN" sz="2400" dirty="0"/>
              <a:t>Consider the addition of many summands, We can:</a:t>
            </a:r>
          </a:p>
          <a:p>
            <a:pPr marL="179388" indent="-179388" algn="just">
              <a:buFont typeface="Wingdings" pitchFamily="2" charset="2"/>
              <a:buChar char="Ø"/>
            </a:pPr>
            <a:r>
              <a:rPr lang="en-IN" sz="2400" dirty="0"/>
              <a:t>Group the summands in threes and perform carry-save addition  on each of these groups in parallel to generate a set of S and C vectors in one full-adder delay</a:t>
            </a:r>
          </a:p>
          <a:p>
            <a:pPr marL="179388" indent="-179388" algn="just">
              <a:buFont typeface="Wingdings" pitchFamily="2" charset="2"/>
              <a:buChar char="Ø"/>
            </a:pPr>
            <a:r>
              <a:rPr lang="en-IN" sz="2400" dirty="0"/>
              <a:t>Group all of the S and C vectors into threes, and perform carry-save addition of them, generating a further set of S and C vectors in one more full-adder delay</a:t>
            </a:r>
          </a:p>
          <a:p>
            <a:pPr marL="179388" indent="-179388" algn="just">
              <a:buFont typeface="Wingdings" pitchFamily="2" charset="2"/>
              <a:buChar char="Ø"/>
            </a:pPr>
            <a:r>
              <a:rPr lang="en-IN" sz="2400" dirty="0"/>
              <a:t>Continue with this process until there are only two vectors remaining</a:t>
            </a:r>
          </a:p>
          <a:p>
            <a:pPr marL="179388" indent="-179388" algn="just">
              <a:buFont typeface="Wingdings" pitchFamily="2" charset="2"/>
              <a:buChar char="Ø"/>
            </a:pPr>
            <a:r>
              <a:rPr lang="en-IN" sz="2400" dirty="0"/>
              <a:t>They can be added in a Ripple Carry Adder (RPA) or Carry Look-ahead Adder (CLA) to produce the desired product </a:t>
            </a:r>
          </a:p>
        </p:txBody>
      </p:sp>
    </p:spTree>
    <p:extLst>
      <p:ext uri="{BB962C8B-B14F-4D97-AF65-F5344CB8AC3E}">
        <p14:creationId xmlns:p14="http://schemas.microsoft.com/office/powerpoint/2010/main" val="216691011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srcRect/>
          <a:stretch>
            <a:fillRect/>
          </a:stretch>
        </p:blipFill>
        <p:spPr bwMode="auto">
          <a:xfrm>
            <a:off x="1600200" y="1828801"/>
            <a:ext cx="4357687" cy="3067844"/>
          </a:xfrm>
          <a:prstGeom prst="rect">
            <a:avLst/>
          </a:prstGeom>
          <a:noFill/>
          <a:ln w="9525">
            <a:noFill/>
            <a:miter lim="800000"/>
            <a:headEnd/>
            <a:tailEnd/>
          </a:ln>
          <a:effectLst/>
        </p:spPr>
      </p:pic>
    </p:spTree>
    <p:extLst>
      <p:ext uri="{BB962C8B-B14F-4D97-AF65-F5344CB8AC3E}">
        <p14:creationId xmlns:p14="http://schemas.microsoft.com/office/powerpoint/2010/main" val="1391030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7266</TotalTime>
  <Words>4078</Words>
  <Application>Microsoft Office PowerPoint</Application>
  <PresentationFormat>On-screen Show (4:3)</PresentationFormat>
  <Paragraphs>613</Paragraphs>
  <Slides>130</Slides>
  <Notes>12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130</vt:i4>
      </vt:variant>
    </vt:vector>
  </HeadingPairs>
  <TitlesOfParts>
    <vt:vector size="138" baseType="lpstr">
      <vt:lpstr>Arial</vt:lpstr>
      <vt:lpstr>Calibri</vt:lpstr>
      <vt:lpstr>Century Schoolbook</vt:lpstr>
      <vt:lpstr>DejaVu Sans</vt:lpstr>
      <vt:lpstr>Symbol</vt:lpstr>
      <vt:lpstr>Times New Roman</vt:lpstr>
      <vt:lpstr>Wingdings</vt:lpstr>
      <vt:lpstr>Office Theme</vt:lpstr>
      <vt:lpstr>Unit 2 18CSC203J-Computer Organization and Architecture</vt:lpstr>
      <vt:lpstr>Course Outcome</vt:lpstr>
      <vt:lpstr>Table of Contents</vt:lpstr>
      <vt:lpstr>REPRESENTING BINARY INTEGERS </vt:lpstr>
      <vt:lpstr>PowerPoint Presentation</vt:lpstr>
      <vt:lpstr>SUMMARY OF THE TABLE </vt:lpstr>
      <vt:lpstr>2s complement</vt:lpstr>
      <vt:lpstr>2’s complement addition of signed binary numbers </vt:lpstr>
      <vt:lpstr>Examples of 2’s complement addition </vt:lpstr>
      <vt:lpstr>2’ complement subtraction of signed binary numbers </vt:lpstr>
      <vt:lpstr>2’ complement subtraction of signed binary numbers </vt:lpstr>
      <vt:lpstr>PowerPoint Presentation</vt:lpstr>
      <vt:lpstr>Representing Characters </vt:lpstr>
      <vt:lpstr>PowerPoint Presentation</vt:lpstr>
      <vt:lpstr>PowerPoint Presentation</vt:lpstr>
      <vt:lpstr>Half Adder </vt:lpstr>
      <vt:lpstr>BLOCK DIAGRAM </vt:lpstr>
      <vt:lpstr>Full Adder</vt:lpstr>
      <vt:lpstr>Truth Table and Circuit Diagram </vt:lpstr>
      <vt:lpstr>Half Subtractor</vt:lpstr>
      <vt:lpstr>Truth Table and Circuit Diagram </vt:lpstr>
      <vt:lpstr>Full Subtractor</vt:lpstr>
      <vt:lpstr>PowerPoint Presentation</vt:lpstr>
      <vt:lpstr>Ripple  Carry Adder </vt:lpstr>
      <vt:lpstr>Carry Propagation </vt:lpstr>
      <vt:lpstr>Carry Propagation </vt:lpstr>
      <vt:lpstr>Carry Propagation </vt:lpstr>
      <vt:lpstr>4 BIT ADDER</vt:lpstr>
      <vt:lpstr>4-Bit Adder</vt:lpstr>
      <vt:lpstr>4-Bit Ripple Carry Adder</vt:lpstr>
      <vt:lpstr>Design of Fast adder:  Carry Look-ahead Adder</vt:lpstr>
      <vt:lpstr>PowerPoint Presentation</vt:lpstr>
      <vt:lpstr>Design of fast Adders</vt:lpstr>
      <vt:lpstr>Carry Look-ahead Adder</vt:lpstr>
      <vt:lpstr>Carry Look-ahead Adder</vt:lpstr>
      <vt:lpstr>Carry Look-ahead Adder</vt:lpstr>
      <vt:lpstr>Carry Look-ahead Adder</vt:lpstr>
      <vt:lpstr>4-bit Carry Look-ahead Adder</vt:lpstr>
      <vt:lpstr>4-bit adder Carry Look-ahead Adder</vt:lpstr>
      <vt:lpstr>PowerPoint Presentation</vt:lpstr>
      <vt:lpstr>4-bit Carry Look-ahead Adder</vt:lpstr>
      <vt:lpstr>Binary Parallel Adder/Subtractor:  </vt:lpstr>
      <vt:lpstr>Binary Parallel Adder/Subtractor:  </vt:lpstr>
      <vt:lpstr>PowerPoint Presentation</vt:lpstr>
      <vt:lpstr>Binary Parallel Adder/Subtractor:  </vt:lpstr>
      <vt:lpstr>Multiplication of Positive Numbers Binary Multiplier</vt:lpstr>
      <vt:lpstr>Binary Multiplier</vt:lpstr>
      <vt:lpstr>Binary Multiplier</vt:lpstr>
      <vt:lpstr>Binary Multiplier</vt:lpstr>
      <vt:lpstr>Binary Multiplier</vt:lpstr>
      <vt:lpstr>Binary Multiplier</vt:lpstr>
      <vt:lpstr>Binary Multiplier</vt:lpstr>
      <vt:lpstr>Example</vt:lpstr>
      <vt:lpstr>Multiplication of Positive Numbers:  Shift-and-Add Multiplier</vt:lpstr>
      <vt:lpstr>Shift-and-Add Multiplication</vt:lpstr>
      <vt:lpstr>Shift-and-Add Multiplier</vt:lpstr>
      <vt:lpstr>Shift-and-Add Multiplier</vt:lpstr>
      <vt:lpstr>Shift - and - Add multiplier</vt:lpstr>
      <vt:lpstr>Shift-and-Add Multiplier</vt:lpstr>
      <vt:lpstr>Shift-and-Add Multiplier</vt:lpstr>
      <vt:lpstr>Example to multiply 11 and 13</vt:lpstr>
      <vt:lpstr>Example to multiply 11 and 13</vt:lpstr>
      <vt:lpstr>Signed Multiplication - Booth Algorithm</vt:lpstr>
      <vt:lpstr>Signed Multiplication - Booth Algorithm</vt:lpstr>
      <vt:lpstr>Signed Multiplication - Booth Algorithm</vt:lpstr>
      <vt:lpstr>Signed Multiplication - Booth Algorithm</vt:lpstr>
      <vt:lpstr>Signed Multiplication - Booth Algorithm</vt:lpstr>
      <vt:lpstr>A,Q,M,Q1 7X3=? 21</vt:lpstr>
      <vt:lpstr>PowerPoint Presentation</vt:lpstr>
      <vt:lpstr>A,Q,M,Q1    0111 1001 -7X3=? -21</vt:lpstr>
      <vt:lpstr>PowerPoint Presentation</vt:lpstr>
      <vt:lpstr>PowerPoint Presentation</vt:lpstr>
      <vt:lpstr>Alternate Method : The BOOTH Algorithm</vt:lpstr>
      <vt:lpstr>The BOOTH RECODED MULTIPLIER</vt:lpstr>
      <vt:lpstr>PowerPoint Presentation</vt:lpstr>
      <vt:lpstr>PowerPoint Presentation</vt:lpstr>
      <vt:lpstr>PowerPoint Presentation</vt:lpstr>
      <vt:lpstr>BOOTH Algorithm</vt:lpstr>
      <vt:lpstr>BOOTH Algorithm</vt:lpstr>
      <vt:lpstr>BOOTH Algorithm</vt:lpstr>
      <vt:lpstr>BOOTH Algorithm</vt:lpstr>
      <vt:lpstr>BOOTH Algorithm</vt:lpstr>
      <vt:lpstr>PowerPoint Presentation</vt:lpstr>
      <vt:lpstr>FAST MULTIPLICATION</vt:lpstr>
      <vt:lpstr>Fast Multiplication</vt:lpstr>
      <vt:lpstr>Bit-Pair Recoding of Multipliers</vt:lpstr>
      <vt:lpstr>Bit-Pair Recoding of Multipliers</vt:lpstr>
      <vt:lpstr>PowerPoint Presentation</vt:lpstr>
      <vt:lpstr>PowerPoint Presentation</vt:lpstr>
      <vt:lpstr>Bit-Pair Recoding of Multipliers</vt:lpstr>
      <vt:lpstr>PowerPoint Presentation</vt:lpstr>
      <vt:lpstr>Bit-Pair Recoding of Multipliers</vt:lpstr>
      <vt:lpstr>  Figure 1: Basic Scheme for Fast Multiplication  </vt:lpstr>
      <vt:lpstr>Carry-Save Addition of Summands</vt:lpstr>
      <vt:lpstr>Carry-Save Addition of Summands</vt:lpstr>
      <vt:lpstr>Ripple Carry Array</vt:lpstr>
      <vt:lpstr>Carry Save Array </vt:lpstr>
      <vt:lpstr>Carry-Save Addition of Summands</vt:lpstr>
      <vt:lpstr>PowerPoint Presentation</vt:lpstr>
      <vt:lpstr>PowerPoint Presentation</vt:lpstr>
      <vt:lpstr>PowerPoint Presentation</vt:lpstr>
      <vt:lpstr>PowerPoint Presentation</vt:lpstr>
      <vt:lpstr>Integer Division</vt:lpstr>
      <vt:lpstr>Integer Division</vt:lpstr>
      <vt:lpstr>Integer Division</vt:lpstr>
      <vt:lpstr>Restoring Division</vt:lpstr>
      <vt:lpstr>Restoring Division</vt:lpstr>
      <vt:lpstr>Restoring Division</vt:lpstr>
      <vt:lpstr>PowerPoint Presentation</vt:lpstr>
      <vt:lpstr>PowerPoint Presentation</vt:lpstr>
      <vt:lpstr>Restoring Division</vt:lpstr>
      <vt:lpstr>Restoring Division</vt:lpstr>
      <vt:lpstr>Non-Restoring Division</vt:lpstr>
      <vt:lpstr>Non-Restoring Division</vt:lpstr>
      <vt:lpstr>PowerPoint Presentation</vt:lpstr>
      <vt:lpstr>Non-Restoring Division</vt:lpstr>
      <vt:lpstr>Non-Restoring Division</vt:lpstr>
      <vt:lpstr>Floating point numbers and operations</vt:lpstr>
      <vt:lpstr>Floating Point Numbers and Operations</vt:lpstr>
      <vt:lpstr>PowerPoint Presentation</vt:lpstr>
      <vt:lpstr>Floating Point Standard</vt:lpstr>
      <vt:lpstr>Single-Precision Range</vt:lpstr>
      <vt:lpstr>Double-Precision Range</vt:lpstr>
      <vt:lpstr>Floating Point Numbers and Operations</vt:lpstr>
      <vt:lpstr>Floating Point Numbers and Operations</vt:lpstr>
      <vt:lpstr>Floating Point Numbers and Operations</vt:lpstr>
      <vt:lpstr>Floating Point Numbers and Operations</vt:lpstr>
      <vt:lpstr>PowerPoint Presentation</vt:lpstr>
      <vt:lpstr>Floating-Point Addition</vt:lpstr>
      <vt:lpstr>Floating-Point Addition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VaishuVishnu</dc:creator>
  <cp:lastModifiedBy>Dell</cp:lastModifiedBy>
  <cp:revision>64</cp:revision>
  <dcterms:created xsi:type="dcterms:W3CDTF">2021-09-16T03:54:53Z</dcterms:created>
  <dcterms:modified xsi:type="dcterms:W3CDTF">2022-09-12T09:09:33Z</dcterms:modified>
</cp:coreProperties>
</file>